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4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handoutMasterIdLst>
    <p:handoutMasterId r:id="rId6"/>
  </p:handoutMasterIdLst>
  <p:sldIdLst>
    <p:sldId id="372" r:id="rId2"/>
    <p:sldId id="375" r:id="rId3"/>
    <p:sldId id="374" r:id="rId4"/>
    <p:sldId id="376" r:id="rId5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lumn Chart" id="{0461494D-845B-4958-B0BB-DF13CBE609E7}">
          <p14:sldIdLst>
            <p14:sldId id="372"/>
            <p14:sldId id="375"/>
            <p14:sldId id="374"/>
            <p14:sldId id="376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E3FF"/>
    <a:srgbClr val="1B4479"/>
    <a:srgbClr val="2BB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5" autoAdjust="0"/>
    <p:restoredTop sz="94660"/>
  </p:normalViewPr>
  <p:slideViewPr>
    <p:cSldViewPr snapToGrid="0">
      <p:cViewPr>
        <p:scale>
          <a:sx n="66" d="100"/>
          <a:sy n="66" d="100"/>
        </p:scale>
        <p:origin x="-667" y="5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4114" y="5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4888410433070859E-2"/>
          <c:y val="0.10320711717475903"/>
          <c:w val="0.90792408956692916"/>
          <c:h val="0.74030310406600008"/>
        </c:manualLayout>
      </c:layout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2048 phone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Sheet1!$A$2:$A$37</c:f>
              <c:numCache>
                <c:formatCode>m/d/yyyy</c:formatCode>
                <c:ptCount val="36"/>
                <c:pt idx="0">
                  <c:v>54058</c:v>
                </c:pt>
                <c:pt idx="1">
                  <c:v>54089</c:v>
                </c:pt>
                <c:pt idx="2">
                  <c:v>54118</c:v>
                </c:pt>
                <c:pt idx="3">
                  <c:v>54149</c:v>
                </c:pt>
                <c:pt idx="4">
                  <c:v>54179</c:v>
                </c:pt>
                <c:pt idx="5">
                  <c:v>54210</c:v>
                </c:pt>
                <c:pt idx="6">
                  <c:v>54240</c:v>
                </c:pt>
                <c:pt idx="7">
                  <c:v>54271</c:v>
                </c:pt>
                <c:pt idx="8">
                  <c:v>54302</c:v>
                </c:pt>
                <c:pt idx="9">
                  <c:v>54332</c:v>
                </c:pt>
                <c:pt idx="10">
                  <c:v>54363</c:v>
                </c:pt>
                <c:pt idx="11">
                  <c:v>54393</c:v>
                </c:pt>
                <c:pt idx="12">
                  <c:v>54424</c:v>
                </c:pt>
                <c:pt idx="13">
                  <c:v>54455</c:v>
                </c:pt>
                <c:pt idx="14">
                  <c:v>54483</c:v>
                </c:pt>
                <c:pt idx="15">
                  <c:v>54514</c:v>
                </c:pt>
                <c:pt idx="16">
                  <c:v>54544</c:v>
                </c:pt>
                <c:pt idx="17">
                  <c:v>54575</c:v>
                </c:pt>
                <c:pt idx="18">
                  <c:v>54605</c:v>
                </c:pt>
                <c:pt idx="19">
                  <c:v>54636</c:v>
                </c:pt>
                <c:pt idx="20">
                  <c:v>54667</c:v>
                </c:pt>
                <c:pt idx="21">
                  <c:v>54697</c:v>
                </c:pt>
                <c:pt idx="22">
                  <c:v>54728</c:v>
                </c:pt>
                <c:pt idx="23">
                  <c:v>54758</c:v>
                </c:pt>
                <c:pt idx="24">
                  <c:v>54789</c:v>
                </c:pt>
                <c:pt idx="25">
                  <c:v>54820</c:v>
                </c:pt>
                <c:pt idx="26">
                  <c:v>54848</c:v>
                </c:pt>
                <c:pt idx="27">
                  <c:v>54879</c:v>
                </c:pt>
                <c:pt idx="28">
                  <c:v>54909</c:v>
                </c:pt>
                <c:pt idx="29">
                  <c:v>54940</c:v>
                </c:pt>
                <c:pt idx="30">
                  <c:v>54970</c:v>
                </c:pt>
                <c:pt idx="31">
                  <c:v>55001</c:v>
                </c:pt>
                <c:pt idx="32">
                  <c:v>55032</c:v>
                </c:pt>
                <c:pt idx="33">
                  <c:v>55062</c:v>
                </c:pt>
                <c:pt idx="34">
                  <c:v>55093</c:v>
                </c:pt>
                <c:pt idx="35">
                  <c:v>55123</c:v>
                </c:pt>
              </c:numCache>
            </c:numRef>
          </c:cat>
          <c:val>
            <c:numRef>
              <c:f>Sheet1!$B$2:$B$37</c:f>
              <c:numCache>
                <c:formatCode>General</c:formatCode>
                <c:ptCount val="36"/>
                <c:pt idx="0">
                  <c:v>3487</c:v>
                </c:pt>
                <c:pt idx="1">
                  <c:v>5643</c:v>
                </c:pt>
                <c:pt idx="2">
                  <c:v>6921</c:v>
                </c:pt>
                <c:pt idx="3">
                  <c:v>5941</c:v>
                </c:pt>
                <c:pt idx="4">
                  <c:v>5871</c:v>
                </c:pt>
                <c:pt idx="5">
                  <c:v>4171</c:v>
                </c:pt>
                <c:pt idx="6">
                  <c:v>4895</c:v>
                </c:pt>
                <c:pt idx="7">
                  <c:v>4956</c:v>
                </c:pt>
                <c:pt idx="8">
                  <c:v>4087</c:v>
                </c:pt>
                <c:pt idx="9">
                  <c:v>3104</c:v>
                </c:pt>
                <c:pt idx="10">
                  <c:v>3155</c:v>
                </c:pt>
                <c:pt idx="11">
                  <c:v>3171</c:v>
                </c:pt>
                <c:pt idx="12">
                  <c:v>1895</c:v>
                </c:pt>
                <c:pt idx="13">
                  <c:v>1956</c:v>
                </c:pt>
                <c:pt idx="14">
                  <c:v>1087</c:v>
                </c:pt>
                <c:pt idx="15">
                  <c:v>1104</c:v>
                </c:pt>
                <c:pt idx="16">
                  <c:v>1155</c:v>
                </c:pt>
                <c:pt idx="17">
                  <c:v>1171</c:v>
                </c:pt>
                <c:pt idx="18">
                  <c:v>1895</c:v>
                </c:pt>
                <c:pt idx="19">
                  <c:v>956</c:v>
                </c:pt>
                <c:pt idx="20">
                  <c:v>687</c:v>
                </c:pt>
                <c:pt idx="21">
                  <c:v>456</c:v>
                </c:pt>
                <c:pt idx="22">
                  <c:v>155</c:v>
                </c:pt>
                <c:pt idx="23">
                  <c:v>295</c:v>
                </c:pt>
                <c:pt idx="24">
                  <c:v>156</c:v>
                </c:pt>
                <c:pt idx="25">
                  <c:v>87</c:v>
                </c:pt>
                <c:pt idx="26">
                  <c:v>104</c:v>
                </c:pt>
                <c:pt idx="27">
                  <c:v>155</c:v>
                </c:pt>
                <c:pt idx="28">
                  <c:v>171</c:v>
                </c:pt>
                <c:pt idx="29">
                  <c:v>95</c:v>
                </c:pt>
                <c:pt idx="30">
                  <c:v>56</c:v>
                </c:pt>
                <c:pt idx="31">
                  <c:v>87</c:v>
                </c:pt>
                <c:pt idx="32">
                  <c:v>4</c:v>
                </c:pt>
                <c:pt idx="33">
                  <c:v>55</c:v>
                </c:pt>
                <c:pt idx="34">
                  <c:v>71</c:v>
                </c:pt>
                <c:pt idx="35">
                  <c:v>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08B-4787-93B9-2691696C876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2049 phone</c:v>
                </c:pt>
              </c:strCache>
            </c:strRef>
          </c:tx>
          <c:spPr>
            <a:solidFill>
              <a:schemeClr val="accent2">
                <a:alpha val="83000"/>
              </a:schemeClr>
            </a:solidFill>
            <a:ln>
              <a:noFill/>
            </a:ln>
            <a:effectLst/>
          </c:spPr>
          <c:cat>
            <c:numRef>
              <c:f>Sheet1!$A$2:$A$37</c:f>
              <c:numCache>
                <c:formatCode>m/d/yyyy</c:formatCode>
                <c:ptCount val="36"/>
                <c:pt idx="0">
                  <c:v>54058</c:v>
                </c:pt>
                <c:pt idx="1">
                  <c:v>54089</c:v>
                </c:pt>
                <c:pt idx="2">
                  <c:v>54118</c:v>
                </c:pt>
                <c:pt idx="3">
                  <c:v>54149</c:v>
                </c:pt>
                <c:pt idx="4">
                  <c:v>54179</c:v>
                </c:pt>
                <c:pt idx="5">
                  <c:v>54210</c:v>
                </c:pt>
                <c:pt idx="6">
                  <c:v>54240</c:v>
                </c:pt>
                <c:pt idx="7">
                  <c:v>54271</c:v>
                </c:pt>
                <c:pt idx="8">
                  <c:v>54302</c:v>
                </c:pt>
                <c:pt idx="9">
                  <c:v>54332</c:v>
                </c:pt>
                <c:pt idx="10">
                  <c:v>54363</c:v>
                </c:pt>
                <c:pt idx="11">
                  <c:v>54393</c:v>
                </c:pt>
                <c:pt idx="12">
                  <c:v>54424</c:v>
                </c:pt>
                <c:pt idx="13">
                  <c:v>54455</c:v>
                </c:pt>
                <c:pt idx="14">
                  <c:v>54483</c:v>
                </c:pt>
                <c:pt idx="15">
                  <c:v>54514</c:v>
                </c:pt>
                <c:pt idx="16">
                  <c:v>54544</c:v>
                </c:pt>
                <c:pt idx="17">
                  <c:v>54575</c:v>
                </c:pt>
                <c:pt idx="18">
                  <c:v>54605</c:v>
                </c:pt>
                <c:pt idx="19">
                  <c:v>54636</c:v>
                </c:pt>
                <c:pt idx="20">
                  <c:v>54667</c:v>
                </c:pt>
                <c:pt idx="21">
                  <c:v>54697</c:v>
                </c:pt>
                <c:pt idx="22">
                  <c:v>54728</c:v>
                </c:pt>
                <c:pt idx="23">
                  <c:v>54758</c:v>
                </c:pt>
                <c:pt idx="24">
                  <c:v>54789</c:v>
                </c:pt>
                <c:pt idx="25">
                  <c:v>54820</c:v>
                </c:pt>
                <c:pt idx="26">
                  <c:v>54848</c:v>
                </c:pt>
                <c:pt idx="27">
                  <c:v>54879</c:v>
                </c:pt>
                <c:pt idx="28">
                  <c:v>54909</c:v>
                </c:pt>
                <c:pt idx="29">
                  <c:v>54940</c:v>
                </c:pt>
                <c:pt idx="30">
                  <c:v>54970</c:v>
                </c:pt>
                <c:pt idx="31">
                  <c:v>55001</c:v>
                </c:pt>
                <c:pt idx="32">
                  <c:v>55032</c:v>
                </c:pt>
                <c:pt idx="33">
                  <c:v>55062</c:v>
                </c:pt>
                <c:pt idx="34">
                  <c:v>55093</c:v>
                </c:pt>
                <c:pt idx="35">
                  <c:v>55123</c:v>
                </c:pt>
              </c:numCache>
            </c:numRef>
          </c:cat>
          <c:val>
            <c:numRef>
              <c:f>Sheet1!$C$2:$C$37</c:f>
              <c:numCache>
                <c:formatCode>General</c:formatCode>
                <c:ptCount val="3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3429</c:v>
                </c:pt>
                <c:pt idx="13">
                  <c:v>4208</c:v>
                </c:pt>
                <c:pt idx="14">
                  <c:v>5300</c:v>
                </c:pt>
                <c:pt idx="15">
                  <c:v>8572</c:v>
                </c:pt>
                <c:pt idx="16">
                  <c:v>7725</c:v>
                </c:pt>
                <c:pt idx="17">
                  <c:v>6254</c:v>
                </c:pt>
                <c:pt idx="18">
                  <c:v>5236</c:v>
                </c:pt>
                <c:pt idx="19">
                  <c:v>4161</c:v>
                </c:pt>
                <c:pt idx="20">
                  <c:v>3982</c:v>
                </c:pt>
                <c:pt idx="21">
                  <c:v>3921</c:v>
                </c:pt>
                <c:pt idx="22">
                  <c:v>4101</c:v>
                </c:pt>
                <c:pt idx="23">
                  <c:v>3721</c:v>
                </c:pt>
                <c:pt idx="24">
                  <c:v>2321</c:v>
                </c:pt>
                <c:pt idx="25">
                  <c:v>1845</c:v>
                </c:pt>
                <c:pt idx="26">
                  <c:v>1805</c:v>
                </c:pt>
                <c:pt idx="27">
                  <c:v>2058</c:v>
                </c:pt>
                <c:pt idx="28">
                  <c:v>1814</c:v>
                </c:pt>
                <c:pt idx="29">
                  <c:v>1538</c:v>
                </c:pt>
                <c:pt idx="30">
                  <c:v>1788</c:v>
                </c:pt>
                <c:pt idx="31">
                  <c:v>1614</c:v>
                </c:pt>
                <c:pt idx="32">
                  <c:v>1411</c:v>
                </c:pt>
                <c:pt idx="33">
                  <c:v>1460</c:v>
                </c:pt>
                <c:pt idx="34">
                  <c:v>1315</c:v>
                </c:pt>
                <c:pt idx="35">
                  <c:v>1395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08B-4787-93B9-2691696C876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2050 phone</c:v>
                </c:pt>
              </c:strCache>
            </c:strRef>
          </c:tx>
          <c:spPr>
            <a:solidFill>
              <a:schemeClr val="accent3"/>
            </a:solidFill>
            <a:ln w="25400">
              <a:noFill/>
            </a:ln>
            <a:effectLst/>
          </c:spPr>
          <c:cat>
            <c:numRef>
              <c:f>Sheet1!$A$2:$A$37</c:f>
              <c:numCache>
                <c:formatCode>m/d/yyyy</c:formatCode>
                <c:ptCount val="36"/>
                <c:pt idx="0">
                  <c:v>54058</c:v>
                </c:pt>
                <c:pt idx="1">
                  <c:v>54089</c:v>
                </c:pt>
                <c:pt idx="2">
                  <c:v>54118</c:v>
                </c:pt>
                <c:pt idx="3">
                  <c:v>54149</c:v>
                </c:pt>
                <c:pt idx="4">
                  <c:v>54179</c:v>
                </c:pt>
                <c:pt idx="5">
                  <c:v>54210</c:v>
                </c:pt>
                <c:pt idx="6">
                  <c:v>54240</c:v>
                </c:pt>
                <c:pt idx="7">
                  <c:v>54271</c:v>
                </c:pt>
                <c:pt idx="8">
                  <c:v>54302</c:v>
                </c:pt>
                <c:pt idx="9">
                  <c:v>54332</c:v>
                </c:pt>
                <c:pt idx="10">
                  <c:v>54363</c:v>
                </c:pt>
                <c:pt idx="11">
                  <c:v>54393</c:v>
                </c:pt>
                <c:pt idx="12">
                  <c:v>54424</c:v>
                </c:pt>
                <c:pt idx="13">
                  <c:v>54455</c:v>
                </c:pt>
                <c:pt idx="14">
                  <c:v>54483</c:v>
                </c:pt>
                <c:pt idx="15">
                  <c:v>54514</c:v>
                </c:pt>
                <c:pt idx="16">
                  <c:v>54544</c:v>
                </c:pt>
                <c:pt idx="17">
                  <c:v>54575</c:v>
                </c:pt>
                <c:pt idx="18">
                  <c:v>54605</c:v>
                </c:pt>
                <c:pt idx="19">
                  <c:v>54636</c:v>
                </c:pt>
                <c:pt idx="20">
                  <c:v>54667</c:v>
                </c:pt>
                <c:pt idx="21">
                  <c:v>54697</c:v>
                </c:pt>
                <c:pt idx="22">
                  <c:v>54728</c:v>
                </c:pt>
                <c:pt idx="23">
                  <c:v>54758</c:v>
                </c:pt>
                <c:pt idx="24">
                  <c:v>54789</c:v>
                </c:pt>
                <c:pt idx="25">
                  <c:v>54820</c:v>
                </c:pt>
                <c:pt idx="26">
                  <c:v>54848</c:v>
                </c:pt>
                <c:pt idx="27">
                  <c:v>54879</c:v>
                </c:pt>
                <c:pt idx="28">
                  <c:v>54909</c:v>
                </c:pt>
                <c:pt idx="29">
                  <c:v>54940</c:v>
                </c:pt>
                <c:pt idx="30">
                  <c:v>54970</c:v>
                </c:pt>
                <c:pt idx="31">
                  <c:v>55001</c:v>
                </c:pt>
                <c:pt idx="32">
                  <c:v>55032</c:v>
                </c:pt>
                <c:pt idx="33">
                  <c:v>55062</c:v>
                </c:pt>
                <c:pt idx="34">
                  <c:v>55093</c:v>
                </c:pt>
                <c:pt idx="35">
                  <c:v>55123</c:v>
                </c:pt>
              </c:numCache>
            </c:numRef>
          </c:cat>
          <c:val>
            <c:numRef>
              <c:f>Sheet1!$D$2:$D$37</c:f>
              <c:numCache>
                <c:formatCode>General</c:formatCode>
                <c:ptCount val="3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5429</c:v>
                </c:pt>
                <c:pt idx="25">
                  <c:v>6208</c:v>
                </c:pt>
                <c:pt idx="26">
                  <c:v>5721</c:v>
                </c:pt>
                <c:pt idx="27">
                  <c:v>5736</c:v>
                </c:pt>
                <c:pt idx="28">
                  <c:v>4962</c:v>
                </c:pt>
                <c:pt idx="29">
                  <c:v>4074</c:v>
                </c:pt>
                <c:pt idx="30">
                  <c:v>4236</c:v>
                </c:pt>
                <c:pt idx="31">
                  <c:v>4161</c:v>
                </c:pt>
                <c:pt idx="32">
                  <c:v>3982</c:v>
                </c:pt>
                <c:pt idx="33">
                  <c:v>3921</c:v>
                </c:pt>
                <c:pt idx="34">
                  <c:v>4101</c:v>
                </c:pt>
                <c:pt idx="35">
                  <c:v>3721</c:v>
                </c:pt>
              </c:numCache>
            </c:numRef>
          </c:val>
          <c:extLst xmlns:c15="http://schemas.microsoft.com/office/drawing/2012/chart">
            <c:ext xmlns:c16="http://schemas.microsoft.com/office/drawing/2014/chart" uri="{C3380CC4-5D6E-409C-BE32-E72D297353CC}">
              <c16:uniqueId val="{00000002-508B-4787-93B9-2691696C87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16602608"/>
        <c:axId val="816595120"/>
        <c:extLst/>
      </c:areaChart>
      <c:dateAx>
        <c:axId val="816602608"/>
        <c:scaling>
          <c:orientation val="minMax"/>
        </c:scaling>
        <c:delete val="0"/>
        <c:axPos val="b"/>
        <c:numFmt formatCode="yyyy;@" sourceLinked="0"/>
        <c:majorTickMark val="out"/>
        <c:minorTickMark val="none"/>
        <c:tickLblPos val="none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16595120"/>
        <c:crosses val="autoZero"/>
        <c:auto val="1"/>
        <c:lblOffset val="100"/>
        <c:baseTimeUnit val="months"/>
        <c:majorUnit val="1"/>
        <c:majorTimeUnit val="years"/>
      </c:dateAx>
      <c:valAx>
        <c:axId val="816595120"/>
        <c:scaling>
          <c:orientation val="minMax"/>
          <c:max val="1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16602608"/>
        <c:crosses val="autoZero"/>
        <c:crossBetween val="midCat"/>
        <c:dispUnits>
          <c:builtInUnit val="thousands"/>
          <c:dispUnitsLbl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</c:dispUnitsLbl>
        </c:dispUnits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4888410433070859E-2"/>
          <c:y val="0.10320711717475903"/>
          <c:w val="0.90792408956692916"/>
          <c:h val="0.74030310406600008"/>
        </c:manualLayout>
      </c:layout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2048 phone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Sheet1!$A$2:$A$37</c:f>
              <c:numCache>
                <c:formatCode>m/d/yyyy</c:formatCode>
                <c:ptCount val="36"/>
                <c:pt idx="0">
                  <c:v>54058</c:v>
                </c:pt>
                <c:pt idx="1">
                  <c:v>54089</c:v>
                </c:pt>
                <c:pt idx="2">
                  <c:v>54118</c:v>
                </c:pt>
                <c:pt idx="3">
                  <c:v>54149</c:v>
                </c:pt>
                <c:pt idx="4">
                  <c:v>54179</c:v>
                </c:pt>
                <c:pt idx="5">
                  <c:v>54210</c:v>
                </c:pt>
                <c:pt idx="6">
                  <c:v>54240</c:v>
                </c:pt>
                <c:pt idx="7">
                  <c:v>54271</c:v>
                </c:pt>
                <c:pt idx="8">
                  <c:v>54302</c:v>
                </c:pt>
                <c:pt idx="9">
                  <c:v>54332</c:v>
                </c:pt>
                <c:pt idx="10">
                  <c:v>54363</c:v>
                </c:pt>
                <c:pt idx="11">
                  <c:v>54393</c:v>
                </c:pt>
                <c:pt idx="12">
                  <c:v>54424</c:v>
                </c:pt>
                <c:pt idx="13">
                  <c:v>54455</c:v>
                </c:pt>
                <c:pt idx="14">
                  <c:v>54483</c:v>
                </c:pt>
                <c:pt idx="15">
                  <c:v>54514</c:v>
                </c:pt>
                <c:pt idx="16">
                  <c:v>54544</c:v>
                </c:pt>
                <c:pt idx="17">
                  <c:v>54575</c:v>
                </c:pt>
                <c:pt idx="18">
                  <c:v>54605</c:v>
                </c:pt>
                <c:pt idx="19">
                  <c:v>54636</c:v>
                </c:pt>
                <c:pt idx="20">
                  <c:v>54667</c:v>
                </c:pt>
                <c:pt idx="21">
                  <c:v>54697</c:v>
                </c:pt>
                <c:pt idx="22">
                  <c:v>54728</c:v>
                </c:pt>
                <c:pt idx="23">
                  <c:v>54758</c:v>
                </c:pt>
                <c:pt idx="24">
                  <c:v>54789</c:v>
                </c:pt>
                <c:pt idx="25">
                  <c:v>54820</c:v>
                </c:pt>
                <c:pt idx="26">
                  <c:v>54848</c:v>
                </c:pt>
                <c:pt idx="27">
                  <c:v>54879</c:v>
                </c:pt>
                <c:pt idx="28">
                  <c:v>54909</c:v>
                </c:pt>
                <c:pt idx="29">
                  <c:v>54940</c:v>
                </c:pt>
                <c:pt idx="30">
                  <c:v>54970</c:v>
                </c:pt>
                <c:pt idx="31">
                  <c:v>55001</c:v>
                </c:pt>
                <c:pt idx="32">
                  <c:v>55032</c:v>
                </c:pt>
                <c:pt idx="33">
                  <c:v>55062</c:v>
                </c:pt>
                <c:pt idx="34">
                  <c:v>55093</c:v>
                </c:pt>
                <c:pt idx="35">
                  <c:v>55123</c:v>
                </c:pt>
              </c:numCache>
            </c:numRef>
          </c:cat>
          <c:val>
            <c:numRef>
              <c:f>Sheet1!$B$2:$B$37</c:f>
              <c:numCache>
                <c:formatCode>General</c:formatCode>
                <c:ptCount val="36"/>
                <c:pt idx="0">
                  <c:v>3487</c:v>
                </c:pt>
                <c:pt idx="1">
                  <c:v>5643</c:v>
                </c:pt>
                <c:pt idx="2">
                  <c:v>6921</c:v>
                </c:pt>
                <c:pt idx="3">
                  <c:v>5941</c:v>
                </c:pt>
                <c:pt idx="4">
                  <c:v>5871</c:v>
                </c:pt>
                <c:pt idx="5">
                  <c:v>4171</c:v>
                </c:pt>
                <c:pt idx="6">
                  <c:v>4895</c:v>
                </c:pt>
                <c:pt idx="7">
                  <c:v>4956</c:v>
                </c:pt>
                <c:pt idx="8">
                  <c:v>4087</c:v>
                </c:pt>
                <c:pt idx="9">
                  <c:v>3104</c:v>
                </c:pt>
                <c:pt idx="10">
                  <c:v>3155</c:v>
                </c:pt>
                <c:pt idx="11">
                  <c:v>3171</c:v>
                </c:pt>
                <c:pt idx="12">
                  <c:v>1895</c:v>
                </c:pt>
                <c:pt idx="13">
                  <c:v>1956</c:v>
                </c:pt>
                <c:pt idx="14">
                  <c:v>1087</c:v>
                </c:pt>
                <c:pt idx="15">
                  <c:v>1104</c:v>
                </c:pt>
                <c:pt idx="16">
                  <c:v>1155</c:v>
                </c:pt>
                <c:pt idx="17">
                  <c:v>1171</c:v>
                </c:pt>
                <c:pt idx="18">
                  <c:v>1895</c:v>
                </c:pt>
                <c:pt idx="19">
                  <c:v>956</c:v>
                </c:pt>
                <c:pt idx="20">
                  <c:v>687</c:v>
                </c:pt>
                <c:pt idx="21">
                  <c:v>456</c:v>
                </c:pt>
                <c:pt idx="22">
                  <c:v>155</c:v>
                </c:pt>
                <c:pt idx="23">
                  <c:v>295</c:v>
                </c:pt>
                <c:pt idx="24">
                  <c:v>156</c:v>
                </c:pt>
                <c:pt idx="25">
                  <c:v>87</c:v>
                </c:pt>
                <c:pt idx="26">
                  <c:v>104</c:v>
                </c:pt>
                <c:pt idx="27">
                  <c:v>155</c:v>
                </c:pt>
                <c:pt idx="28">
                  <c:v>171</c:v>
                </c:pt>
                <c:pt idx="29">
                  <c:v>95</c:v>
                </c:pt>
                <c:pt idx="30">
                  <c:v>56</c:v>
                </c:pt>
                <c:pt idx="31">
                  <c:v>87</c:v>
                </c:pt>
                <c:pt idx="32">
                  <c:v>4</c:v>
                </c:pt>
                <c:pt idx="33">
                  <c:v>55</c:v>
                </c:pt>
                <c:pt idx="34">
                  <c:v>71</c:v>
                </c:pt>
                <c:pt idx="35">
                  <c:v>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D29-44C1-AE52-D038E3C789E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2049 phone</c:v>
                </c:pt>
              </c:strCache>
            </c:strRef>
          </c:tx>
          <c:spPr>
            <a:solidFill>
              <a:schemeClr val="accent2">
                <a:alpha val="83000"/>
              </a:schemeClr>
            </a:solidFill>
            <a:ln>
              <a:noFill/>
            </a:ln>
            <a:effectLst/>
          </c:spPr>
          <c:cat>
            <c:numRef>
              <c:f>Sheet1!$A$2:$A$37</c:f>
              <c:numCache>
                <c:formatCode>m/d/yyyy</c:formatCode>
                <c:ptCount val="36"/>
                <c:pt idx="0">
                  <c:v>54058</c:v>
                </c:pt>
                <c:pt idx="1">
                  <c:v>54089</c:v>
                </c:pt>
                <c:pt idx="2">
                  <c:v>54118</c:v>
                </c:pt>
                <c:pt idx="3">
                  <c:v>54149</c:v>
                </c:pt>
                <c:pt idx="4">
                  <c:v>54179</c:v>
                </c:pt>
                <c:pt idx="5">
                  <c:v>54210</c:v>
                </c:pt>
                <c:pt idx="6">
                  <c:v>54240</c:v>
                </c:pt>
                <c:pt idx="7">
                  <c:v>54271</c:v>
                </c:pt>
                <c:pt idx="8">
                  <c:v>54302</c:v>
                </c:pt>
                <c:pt idx="9">
                  <c:v>54332</c:v>
                </c:pt>
                <c:pt idx="10">
                  <c:v>54363</c:v>
                </c:pt>
                <c:pt idx="11">
                  <c:v>54393</c:v>
                </c:pt>
                <c:pt idx="12">
                  <c:v>54424</c:v>
                </c:pt>
                <c:pt idx="13">
                  <c:v>54455</c:v>
                </c:pt>
                <c:pt idx="14">
                  <c:v>54483</c:v>
                </c:pt>
                <c:pt idx="15">
                  <c:v>54514</c:v>
                </c:pt>
                <c:pt idx="16">
                  <c:v>54544</c:v>
                </c:pt>
                <c:pt idx="17">
                  <c:v>54575</c:v>
                </c:pt>
                <c:pt idx="18">
                  <c:v>54605</c:v>
                </c:pt>
                <c:pt idx="19">
                  <c:v>54636</c:v>
                </c:pt>
                <c:pt idx="20">
                  <c:v>54667</c:v>
                </c:pt>
                <c:pt idx="21">
                  <c:v>54697</c:v>
                </c:pt>
                <c:pt idx="22">
                  <c:v>54728</c:v>
                </c:pt>
                <c:pt idx="23">
                  <c:v>54758</c:v>
                </c:pt>
                <c:pt idx="24">
                  <c:v>54789</c:v>
                </c:pt>
                <c:pt idx="25">
                  <c:v>54820</c:v>
                </c:pt>
                <c:pt idx="26">
                  <c:v>54848</c:v>
                </c:pt>
                <c:pt idx="27">
                  <c:v>54879</c:v>
                </c:pt>
                <c:pt idx="28">
                  <c:v>54909</c:v>
                </c:pt>
                <c:pt idx="29">
                  <c:v>54940</c:v>
                </c:pt>
                <c:pt idx="30">
                  <c:v>54970</c:v>
                </c:pt>
                <c:pt idx="31">
                  <c:v>55001</c:v>
                </c:pt>
                <c:pt idx="32">
                  <c:v>55032</c:v>
                </c:pt>
                <c:pt idx="33">
                  <c:v>55062</c:v>
                </c:pt>
                <c:pt idx="34">
                  <c:v>55093</c:v>
                </c:pt>
                <c:pt idx="35">
                  <c:v>55123</c:v>
                </c:pt>
              </c:numCache>
            </c:numRef>
          </c:cat>
          <c:val>
            <c:numRef>
              <c:f>Sheet1!$C$2:$C$37</c:f>
              <c:numCache>
                <c:formatCode>General</c:formatCode>
                <c:ptCount val="3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3429</c:v>
                </c:pt>
                <c:pt idx="13">
                  <c:v>4208</c:v>
                </c:pt>
                <c:pt idx="14">
                  <c:v>5300</c:v>
                </c:pt>
                <c:pt idx="15">
                  <c:v>8572</c:v>
                </c:pt>
                <c:pt idx="16">
                  <c:v>7725</c:v>
                </c:pt>
                <c:pt idx="17">
                  <c:v>6254</c:v>
                </c:pt>
                <c:pt idx="18">
                  <c:v>5236</c:v>
                </c:pt>
                <c:pt idx="19">
                  <c:v>4161</c:v>
                </c:pt>
                <c:pt idx="20">
                  <c:v>3982</c:v>
                </c:pt>
                <c:pt idx="21">
                  <c:v>3921</c:v>
                </c:pt>
                <c:pt idx="22">
                  <c:v>4101</c:v>
                </c:pt>
                <c:pt idx="23">
                  <c:v>3721</c:v>
                </c:pt>
                <c:pt idx="24">
                  <c:v>2321</c:v>
                </c:pt>
                <c:pt idx="25">
                  <c:v>1845</c:v>
                </c:pt>
                <c:pt idx="26">
                  <c:v>1805</c:v>
                </c:pt>
                <c:pt idx="27">
                  <c:v>2058</c:v>
                </c:pt>
                <c:pt idx="28">
                  <c:v>1814</c:v>
                </c:pt>
                <c:pt idx="29">
                  <c:v>1538</c:v>
                </c:pt>
                <c:pt idx="30">
                  <c:v>1788</c:v>
                </c:pt>
                <c:pt idx="31">
                  <c:v>1614</c:v>
                </c:pt>
                <c:pt idx="32">
                  <c:v>1411</c:v>
                </c:pt>
                <c:pt idx="33">
                  <c:v>1460</c:v>
                </c:pt>
                <c:pt idx="34">
                  <c:v>1315</c:v>
                </c:pt>
                <c:pt idx="35">
                  <c:v>1395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D29-44C1-AE52-D038E3C789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16602608"/>
        <c:axId val="816595120"/>
        <c:extLst>
          <c:ext xmlns:c15="http://schemas.microsoft.com/office/drawing/2012/chart" uri="{02D57815-91ED-43cb-92C2-25804820EDAC}">
            <c15:filteredArea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2050 phone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 w="25400">
                    <a:noFill/>
                  </a:ln>
                  <a:effectLst/>
                </c:spPr>
                <c:cat>
                  <c:numRef>
                    <c:extLst>
                      <c:ext uri="{02D57815-91ED-43cb-92C2-25804820EDAC}">
                        <c15:formulaRef>
                          <c15:sqref>Sheet1!$A$2:$A$37</c15:sqref>
                        </c15:formulaRef>
                      </c:ext>
                    </c:extLst>
                    <c:numCache>
                      <c:formatCode>m/d/yyyy</c:formatCode>
                      <c:ptCount val="36"/>
                      <c:pt idx="0">
                        <c:v>54058</c:v>
                      </c:pt>
                      <c:pt idx="1">
                        <c:v>54089</c:v>
                      </c:pt>
                      <c:pt idx="2">
                        <c:v>54118</c:v>
                      </c:pt>
                      <c:pt idx="3">
                        <c:v>54149</c:v>
                      </c:pt>
                      <c:pt idx="4">
                        <c:v>54179</c:v>
                      </c:pt>
                      <c:pt idx="5">
                        <c:v>54210</c:v>
                      </c:pt>
                      <c:pt idx="6">
                        <c:v>54240</c:v>
                      </c:pt>
                      <c:pt idx="7">
                        <c:v>54271</c:v>
                      </c:pt>
                      <c:pt idx="8">
                        <c:v>54302</c:v>
                      </c:pt>
                      <c:pt idx="9">
                        <c:v>54332</c:v>
                      </c:pt>
                      <c:pt idx="10">
                        <c:v>54363</c:v>
                      </c:pt>
                      <c:pt idx="11">
                        <c:v>54393</c:v>
                      </c:pt>
                      <c:pt idx="12">
                        <c:v>54424</c:v>
                      </c:pt>
                      <c:pt idx="13">
                        <c:v>54455</c:v>
                      </c:pt>
                      <c:pt idx="14">
                        <c:v>54483</c:v>
                      </c:pt>
                      <c:pt idx="15">
                        <c:v>54514</c:v>
                      </c:pt>
                      <c:pt idx="16">
                        <c:v>54544</c:v>
                      </c:pt>
                      <c:pt idx="17">
                        <c:v>54575</c:v>
                      </c:pt>
                      <c:pt idx="18">
                        <c:v>54605</c:v>
                      </c:pt>
                      <c:pt idx="19">
                        <c:v>54636</c:v>
                      </c:pt>
                      <c:pt idx="20">
                        <c:v>54667</c:v>
                      </c:pt>
                      <c:pt idx="21">
                        <c:v>54697</c:v>
                      </c:pt>
                      <c:pt idx="22">
                        <c:v>54728</c:v>
                      </c:pt>
                      <c:pt idx="23">
                        <c:v>54758</c:v>
                      </c:pt>
                      <c:pt idx="24">
                        <c:v>54789</c:v>
                      </c:pt>
                      <c:pt idx="25">
                        <c:v>54820</c:v>
                      </c:pt>
                      <c:pt idx="26">
                        <c:v>54848</c:v>
                      </c:pt>
                      <c:pt idx="27">
                        <c:v>54879</c:v>
                      </c:pt>
                      <c:pt idx="28">
                        <c:v>54909</c:v>
                      </c:pt>
                      <c:pt idx="29">
                        <c:v>54940</c:v>
                      </c:pt>
                      <c:pt idx="30">
                        <c:v>54970</c:v>
                      </c:pt>
                      <c:pt idx="31">
                        <c:v>55001</c:v>
                      </c:pt>
                      <c:pt idx="32">
                        <c:v>55032</c:v>
                      </c:pt>
                      <c:pt idx="33">
                        <c:v>55062</c:v>
                      </c:pt>
                      <c:pt idx="34">
                        <c:v>55093</c:v>
                      </c:pt>
                      <c:pt idx="35">
                        <c:v>55123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Sheet1!$D$2:$D$37</c15:sqref>
                        </c15:formulaRef>
                      </c:ext>
                    </c:extLst>
                    <c:numCache>
                      <c:formatCode>General</c:formatCode>
                      <c:ptCount val="36"/>
                      <c:pt idx="0">
                        <c:v>0</c:v>
                      </c:pt>
                      <c:pt idx="1">
                        <c:v>0</c:v>
                      </c:pt>
                      <c:pt idx="2">
                        <c:v>0</c:v>
                      </c:pt>
                      <c:pt idx="3">
                        <c:v>0</c:v>
                      </c:pt>
                      <c:pt idx="4">
                        <c:v>0</c:v>
                      </c:pt>
                      <c:pt idx="5">
                        <c:v>0</c:v>
                      </c:pt>
                      <c:pt idx="6">
                        <c:v>0</c:v>
                      </c:pt>
                      <c:pt idx="7">
                        <c:v>0</c:v>
                      </c:pt>
                      <c:pt idx="8">
                        <c:v>0</c:v>
                      </c:pt>
                      <c:pt idx="9">
                        <c:v>0</c:v>
                      </c:pt>
                      <c:pt idx="10">
                        <c:v>0</c:v>
                      </c:pt>
                      <c:pt idx="11">
                        <c:v>0</c:v>
                      </c:pt>
                      <c:pt idx="12">
                        <c:v>0</c:v>
                      </c:pt>
                      <c:pt idx="13">
                        <c:v>0</c:v>
                      </c:pt>
                      <c:pt idx="14">
                        <c:v>0</c:v>
                      </c:pt>
                      <c:pt idx="15">
                        <c:v>0</c:v>
                      </c:pt>
                      <c:pt idx="16">
                        <c:v>0</c:v>
                      </c:pt>
                      <c:pt idx="17">
                        <c:v>0</c:v>
                      </c:pt>
                      <c:pt idx="18">
                        <c:v>0</c:v>
                      </c:pt>
                      <c:pt idx="19">
                        <c:v>0</c:v>
                      </c:pt>
                      <c:pt idx="20">
                        <c:v>0</c:v>
                      </c:pt>
                      <c:pt idx="21">
                        <c:v>0</c:v>
                      </c:pt>
                      <c:pt idx="22">
                        <c:v>0</c:v>
                      </c:pt>
                      <c:pt idx="23">
                        <c:v>0</c:v>
                      </c:pt>
                      <c:pt idx="24">
                        <c:v>5429</c:v>
                      </c:pt>
                      <c:pt idx="25">
                        <c:v>6208</c:v>
                      </c:pt>
                      <c:pt idx="26">
                        <c:v>5721</c:v>
                      </c:pt>
                      <c:pt idx="27">
                        <c:v>5736</c:v>
                      </c:pt>
                      <c:pt idx="28">
                        <c:v>4962</c:v>
                      </c:pt>
                      <c:pt idx="29">
                        <c:v>4074</c:v>
                      </c:pt>
                      <c:pt idx="30">
                        <c:v>4236</c:v>
                      </c:pt>
                      <c:pt idx="31">
                        <c:v>4161</c:v>
                      </c:pt>
                      <c:pt idx="32">
                        <c:v>3982</c:v>
                      </c:pt>
                      <c:pt idx="33">
                        <c:v>3921</c:v>
                      </c:pt>
                      <c:pt idx="34">
                        <c:v>4101</c:v>
                      </c:pt>
                      <c:pt idx="35">
                        <c:v>3721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8D29-44C1-AE52-D038E3C789EE}"/>
                  </c:ext>
                </c:extLst>
              </c15:ser>
            </c15:filteredAreaSeries>
          </c:ext>
        </c:extLst>
      </c:areaChart>
      <c:dateAx>
        <c:axId val="8166026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yyyy;@" sourceLinked="0"/>
        <c:majorTickMark val="out"/>
        <c:minorTickMark val="none"/>
        <c:tickLblPos val="none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16595120"/>
        <c:crosses val="autoZero"/>
        <c:auto val="1"/>
        <c:lblOffset val="100"/>
        <c:baseTimeUnit val="months"/>
        <c:majorUnit val="1"/>
        <c:majorTimeUnit val="years"/>
      </c:dateAx>
      <c:valAx>
        <c:axId val="8165951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1660260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4888410433070859E-2"/>
          <c:y val="0.10320711717475903"/>
          <c:w val="0.90792408956692916"/>
          <c:h val="0.74030310406600008"/>
        </c:manualLayout>
      </c:layout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2048 phone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Sheet1!$A$2:$A$37</c:f>
              <c:numCache>
                <c:formatCode>m/d/yyyy</c:formatCode>
                <c:ptCount val="36"/>
                <c:pt idx="0">
                  <c:v>54058</c:v>
                </c:pt>
                <c:pt idx="1">
                  <c:v>54089</c:v>
                </c:pt>
                <c:pt idx="2">
                  <c:v>54118</c:v>
                </c:pt>
                <c:pt idx="3">
                  <c:v>54149</c:v>
                </c:pt>
                <c:pt idx="4">
                  <c:v>54179</c:v>
                </c:pt>
                <c:pt idx="5">
                  <c:v>54210</c:v>
                </c:pt>
                <c:pt idx="6">
                  <c:v>54240</c:v>
                </c:pt>
                <c:pt idx="7">
                  <c:v>54271</c:v>
                </c:pt>
                <c:pt idx="8">
                  <c:v>54302</c:v>
                </c:pt>
                <c:pt idx="9">
                  <c:v>54332</c:v>
                </c:pt>
                <c:pt idx="10">
                  <c:v>54363</c:v>
                </c:pt>
                <c:pt idx="11">
                  <c:v>54393</c:v>
                </c:pt>
                <c:pt idx="12">
                  <c:v>54424</c:v>
                </c:pt>
                <c:pt idx="13">
                  <c:v>54455</c:v>
                </c:pt>
                <c:pt idx="14">
                  <c:v>54483</c:v>
                </c:pt>
                <c:pt idx="15">
                  <c:v>54514</c:v>
                </c:pt>
                <c:pt idx="16">
                  <c:v>54544</c:v>
                </c:pt>
                <c:pt idx="17">
                  <c:v>54575</c:v>
                </c:pt>
                <c:pt idx="18">
                  <c:v>54605</c:v>
                </c:pt>
                <c:pt idx="19">
                  <c:v>54636</c:v>
                </c:pt>
                <c:pt idx="20">
                  <c:v>54667</c:v>
                </c:pt>
                <c:pt idx="21">
                  <c:v>54697</c:v>
                </c:pt>
                <c:pt idx="22">
                  <c:v>54728</c:v>
                </c:pt>
                <c:pt idx="23">
                  <c:v>54758</c:v>
                </c:pt>
                <c:pt idx="24">
                  <c:v>54789</c:v>
                </c:pt>
                <c:pt idx="25">
                  <c:v>54820</c:v>
                </c:pt>
                <c:pt idx="26">
                  <c:v>54848</c:v>
                </c:pt>
                <c:pt idx="27">
                  <c:v>54879</c:v>
                </c:pt>
                <c:pt idx="28">
                  <c:v>54909</c:v>
                </c:pt>
                <c:pt idx="29">
                  <c:v>54940</c:v>
                </c:pt>
                <c:pt idx="30">
                  <c:v>54970</c:v>
                </c:pt>
                <c:pt idx="31">
                  <c:v>55001</c:v>
                </c:pt>
                <c:pt idx="32">
                  <c:v>55032</c:v>
                </c:pt>
                <c:pt idx="33">
                  <c:v>55062</c:v>
                </c:pt>
                <c:pt idx="34">
                  <c:v>55093</c:v>
                </c:pt>
                <c:pt idx="35">
                  <c:v>55123</c:v>
                </c:pt>
              </c:numCache>
            </c:numRef>
          </c:cat>
          <c:val>
            <c:numRef>
              <c:f>Sheet1!$B$2:$B$37</c:f>
              <c:numCache>
                <c:formatCode>General</c:formatCode>
                <c:ptCount val="36"/>
                <c:pt idx="0">
                  <c:v>3487</c:v>
                </c:pt>
                <c:pt idx="1">
                  <c:v>5643</c:v>
                </c:pt>
                <c:pt idx="2">
                  <c:v>6921</c:v>
                </c:pt>
                <c:pt idx="3">
                  <c:v>5941</c:v>
                </c:pt>
                <c:pt idx="4">
                  <c:v>5871</c:v>
                </c:pt>
                <c:pt idx="5">
                  <c:v>4171</c:v>
                </c:pt>
                <c:pt idx="6">
                  <c:v>4895</c:v>
                </c:pt>
                <c:pt idx="7">
                  <c:v>4956</c:v>
                </c:pt>
                <c:pt idx="8">
                  <c:v>4087</c:v>
                </c:pt>
                <c:pt idx="9">
                  <c:v>3104</c:v>
                </c:pt>
                <c:pt idx="10">
                  <c:v>3155</c:v>
                </c:pt>
                <c:pt idx="11">
                  <c:v>3171</c:v>
                </c:pt>
                <c:pt idx="12">
                  <c:v>1895</c:v>
                </c:pt>
                <c:pt idx="13">
                  <c:v>1956</c:v>
                </c:pt>
                <c:pt idx="14">
                  <c:v>1087</c:v>
                </c:pt>
                <c:pt idx="15">
                  <c:v>1104</c:v>
                </c:pt>
                <c:pt idx="16">
                  <c:v>1155</c:v>
                </c:pt>
                <c:pt idx="17">
                  <c:v>1171</c:v>
                </c:pt>
                <c:pt idx="18">
                  <c:v>1895</c:v>
                </c:pt>
                <c:pt idx="19">
                  <c:v>956</c:v>
                </c:pt>
                <c:pt idx="20">
                  <c:v>687</c:v>
                </c:pt>
                <c:pt idx="21">
                  <c:v>456</c:v>
                </c:pt>
                <c:pt idx="22">
                  <c:v>155</c:v>
                </c:pt>
                <c:pt idx="23">
                  <c:v>295</c:v>
                </c:pt>
                <c:pt idx="24">
                  <c:v>156</c:v>
                </c:pt>
                <c:pt idx="25">
                  <c:v>87</c:v>
                </c:pt>
                <c:pt idx="26">
                  <c:v>104</c:v>
                </c:pt>
                <c:pt idx="27">
                  <c:v>155</c:v>
                </c:pt>
                <c:pt idx="28">
                  <c:v>171</c:v>
                </c:pt>
                <c:pt idx="29">
                  <c:v>95</c:v>
                </c:pt>
                <c:pt idx="30">
                  <c:v>56</c:v>
                </c:pt>
                <c:pt idx="31">
                  <c:v>87</c:v>
                </c:pt>
                <c:pt idx="32">
                  <c:v>4</c:v>
                </c:pt>
                <c:pt idx="33">
                  <c:v>55</c:v>
                </c:pt>
                <c:pt idx="34">
                  <c:v>71</c:v>
                </c:pt>
                <c:pt idx="35">
                  <c:v>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D29-44C1-AE52-D038E3C789E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2049 phone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numRef>
              <c:f>Sheet1!$A$2:$A$37</c:f>
              <c:numCache>
                <c:formatCode>m/d/yyyy</c:formatCode>
                <c:ptCount val="36"/>
                <c:pt idx="0">
                  <c:v>54058</c:v>
                </c:pt>
                <c:pt idx="1">
                  <c:v>54089</c:v>
                </c:pt>
                <c:pt idx="2">
                  <c:v>54118</c:v>
                </c:pt>
                <c:pt idx="3">
                  <c:v>54149</c:v>
                </c:pt>
                <c:pt idx="4">
                  <c:v>54179</c:v>
                </c:pt>
                <c:pt idx="5">
                  <c:v>54210</c:v>
                </c:pt>
                <c:pt idx="6">
                  <c:v>54240</c:v>
                </c:pt>
                <c:pt idx="7">
                  <c:v>54271</c:v>
                </c:pt>
                <c:pt idx="8">
                  <c:v>54302</c:v>
                </c:pt>
                <c:pt idx="9">
                  <c:v>54332</c:v>
                </c:pt>
                <c:pt idx="10">
                  <c:v>54363</c:v>
                </c:pt>
                <c:pt idx="11">
                  <c:v>54393</c:v>
                </c:pt>
                <c:pt idx="12">
                  <c:v>54424</c:v>
                </c:pt>
                <c:pt idx="13">
                  <c:v>54455</c:v>
                </c:pt>
                <c:pt idx="14">
                  <c:v>54483</c:v>
                </c:pt>
                <c:pt idx="15">
                  <c:v>54514</c:v>
                </c:pt>
                <c:pt idx="16">
                  <c:v>54544</c:v>
                </c:pt>
                <c:pt idx="17">
                  <c:v>54575</c:v>
                </c:pt>
                <c:pt idx="18">
                  <c:v>54605</c:v>
                </c:pt>
                <c:pt idx="19">
                  <c:v>54636</c:v>
                </c:pt>
                <c:pt idx="20">
                  <c:v>54667</c:v>
                </c:pt>
                <c:pt idx="21">
                  <c:v>54697</c:v>
                </c:pt>
                <c:pt idx="22">
                  <c:v>54728</c:v>
                </c:pt>
                <c:pt idx="23">
                  <c:v>54758</c:v>
                </c:pt>
                <c:pt idx="24">
                  <c:v>54789</c:v>
                </c:pt>
                <c:pt idx="25">
                  <c:v>54820</c:v>
                </c:pt>
                <c:pt idx="26">
                  <c:v>54848</c:v>
                </c:pt>
                <c:pt idx="27">
                  <c:v>54879</c:v>
                </c:pt>
                <c:pt idx="28">
                  <c:v>54909</c:v>
                </c:pt>
                <c:pt idx="29">
                  <c:v>54940</c:v>
                </c:pt>
                <c:pt idx="30">
                  <c:v>54970</c:v>
                </c:pt>
                <c:pt idx="31">
                  <c:v>55001</c:v>
                </c:pt>
                <c:pt idx="32">
                  <c:v>55032</c:v>
                </c:pt>
                <c:pt idx="33">
                  <c:v>55062</c:v>
                </c:pt>
                <c:pt idx="34">
                  <c:v>55093</c:v>
                </c:pt>
                <c:pt idx="35">
                  <c:v>55123</c:v>
                </c:pt>
              </c:numCache>
            </c:numRef>
          </c:cat>
          <c:val>
            <c:numRef>
              <c:f>Sheet1!$C$2:$C$37</c:f>
              <c:numCache>
                <c:formatCode>General</c:formatCode>
                <c:ptCount val="3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3429</c:v>
                </c:pt>
                <c:pt idx="13">
                  <c:v>4208</c:v>
                </c:pt>
                <c:pt idx="14">
                  <c:v>5300</c:v>
                </c:pt>
                <c:pt idx="15">
                  <c:v>8572</c:v>
                </c:pt>
                <c:pt idx="16">
                  <c:v>7725</c:v>
                </c:pt>
                <c:pt idx="17">
                  <c:v>6254</c:v>
                </c:pt>
                <c:pt idx="18">
                  <c:v>5236</c:v>
                </c:pt>
                <c:pt idx="19">
                  <c:v>4161</c:v>
                </c:pt>
                <c:pt idx="20">
                  <c:v>3982</c:v>
                </c:pt>
                <c:pt idx="21">
                  <c:v>3921</c:v>
                </c:pt>
                <c:pt idx="22">
                  <c:v>4101</c:v>
                </c:pt>
                <c:pt idx="23">
                  <c:v>3721</c:v>
                </c:pt>
                <c:pt idx="24">
                  <c:v>2321</c:v>
                </c:pt>
                <c:pt idx="25">
                  <c:v>1845</c:v>
                </c:pt>
                <c:pt idx="26">
                  <c:v>1805</c:v>
                </c:pt>
                <c:pt idx="27">
                  <c:v>2058</c:v>
                </c:pt>
                <c:pt idx="28">
                  <c:v>1814</c:v>
                </c:pt>
                <c:pt idx="29">
                  <c:v>1538</c:v>
                </c:pt>
                <c:pt idx="30">
                  <c:v>1788</c:v>
                </c:pt>
                <c:pt idx="31">
                  <c:v>1614</c:v>
                </c:pt>
                <c:pt idx="32">
                  <c:v>1411</c:v>
                </c:pt>
                <c:pt idx="33">
                  <c:v>1460</c:v>
                </c:pt>
                <c:pt idx="34">
                  <c:v>1315</c:v>
                </c:pt>
                <c:pt idx="35">
                  <c:v>1395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D29-44C1-AE52-D038E3C789E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2050 phone</c:v>
                </c:pt>
              </c:strCache>
            </c:strRef>
          </c:tx>
          <c:spPr>
            <a:solidFill>
              <a:schemeClr val="accent3"/>
            </a:solidFill>
            <a:ln w="25400">
              <a:noFill/>
            </a:ln>
            <a:effectLst/>
          </c:spPr>
          <c:cat>
            <c:numRef>
              <c:f>Sheet1!$A$2:$A$37</c:f>
              <c:numCache>
                <c:formatCode>m/d/yyyy</c:formatCode>
                <c:ptCount val="36"/>
                <c:pt idx="0">
                  <c:v>54058</c:v>
                </c:pt>
                <c:pt idx="1">
                  <c:v>54089</c:v>
                </c:pt>
                <c:pt idx="2">
                  <c:v>54118</c:v>
                </c:pt>
                <c:pt idx="3">
                  <c:v>54149</c:v>
                </c:pt>
                <c:pt idx="4">
                  <c:v>54179</c:v>
                </c:pt>
                <c:pt idx="5">
                  <c:v>54210</c:v>
                </c:pt>
                <c:pt idx="6">
                  <c:v>54240</c:v>
                </c:pt>
                <c:pt idx="7">
                  <c:v>54271</c:v>
                </c:pt>
                <c:pt idx="8">
                  <c:v>54302</c:v>
                </c:pt>
                <c:pt idx="9">
                  <c:v>54332</c:v>
                </c:pt>
                <c:pt idx="10">
                  <c:v>54363</c:v>
                </c:pt>
                <c:pt idx="11">
                  <c:v>54393</c:v>
                </c:pt>
                <c:pt idx="12">
                  <c:v>54424</c:v>
                </c:pt>
                <c:pt idx="13">
                  <c:v>54455</c:v>
                </c:pt>
                <c:pt idx="14">
                  <c:v>54483</c:v>
                </c:pt>
                <c:pt idx="15">
                  <c:v>54514</c:v>
                </c:pt>
                <c:pt idx="16">
                  <c:v>54544</c:v>
                </c:pt>
                <c:pt idx="17">
                  <c:v>54575</c:v>
                </c:pt>
                <c:pt idx="18">
                  <c:v>54605</c:v>
                </c:pt>
                <c:pt idx="19">
                  <c:v>54636</c:v>
                </c:pt>
                <c:pt idx="20">
                  <c:v>54667</c:v>
                </c:pt>
                <c:pt idx="21">
                  <c:v>54697</c:v>
                </c:pt>
                <c:pt idx="22">
                  <c:v>54728</c:v>
                </c:pt>
                <c:pt idx="23">
                  <c:v>54758</c:v>
                </c:pt>
                <c:pt idx="24">
                  <c:v>54789</c:v>
                </c:pt>
                <c:pt idx="25">
                  <c:v>54820</c:v>
                </c:pt>
                <c:pt idx="26">
                  <c:v>54848</c:v>
                </c:pt>
                <c:pt idx="27">
                  <c:v>54879</c:v>
                </c:pt>
                <c:pt idx="28">
                  <c:v>54909</c:v>
                </c:pt>
                <c:pt idx="29">
                  <c:v>54940</c:v>
                </c:pt>
                <c:pt idx="30">
                  <c:v>54970</c:v>
                </c:pt>
                <c:pt idx="31">
                  <c:v>55001</c:v>
                </c:pt>
                <c:pt idx="32">
                  <c:v>55032</c:v>
                </c:pt>
                <c:pt idx="33">
                  <c:v>55062</c:v>
                </c:pt>
                <c:pt idx="34">
                  <c:v>55093</c:v>
                </c:pt>
                <c:pt idx="35">
                  <c:v>55123</c:v>
                </c:pt>
              </c:numCache>
            </c:numRef>
          </c:cat>
          <c:val>
            <c:numRef>
              <c:f>Sheet1!$D$2:$D$37</c:f>
              <c:numCache>
                <c:formatCode>General</c:formatCode>
                <c:ptCount val="3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5429</c:v>
                </c:pt>
                <c:pt idx="25">
                  <c:v>6208</c:v>
                </c:pt>
                <c:pt idx="26">
                  <c:v>5721</c:v>
                </c:pt>
                <c:pt idx="27">
                  <c:v>5736</c:v>
                </c:pt>
                <c:pt idx="28">
                  <c:v>4962</c:v>
                </c:pt>
                <c:pt idx="29">
                  <c:v>4074</c:v>
                </c:pt>
                <c:pt idx="30">
                  <c:v>4236</c:v>
                </c:pt>
                <c:pt idx="31">
                  <c:v>4161</c:v>
                </c:pt>
                <c:pt idx="32">
                  <c:v>3982</c:v>
                </c:pt>
                <c:pt idx="33">
                  <c:v>3921</c:v>
                </c:pt>
                <c:pt idx="34">
                  <c:v>4101</c:v>
                </c:pt>
                <c:pt idx="35">
                  <c:v>3721</c:v>
                </c:pt>
              </c:numCache>
            </c:numRef>
          </c:val>
          <c:extLst xmlns:c15="http://schemas.microsoft.com/office/drawing/2012/chart">
            <c:ext xmlns:c16="http://schemas.microsoft.com/office/drawing/2014/chart" uri="{C3380CC4-5D6E-409C-BE32-E72D297353CC}">
              <c16:uniqueId val="{00000002-8D29-44C1-AE52-D038E3C789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16602608"/>
        <c:axId val="816595120"/>
        <c:extLst/>
      </c:areaChart>
      <c:dateAx>
        <c:axId val="8166026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yyyy;@" sourceLinked="0"/>
        <c:majorTickMark val="out"/>
        <c:minorTickMark val="none"/>
        <c:tickLblPos val="none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16595120"/>
        <c:crosses val="autoZero"/>
        <c:auto val="1"/>
        <c:lblOffset val="100"/>
        <c:baseTimeUnit val="months"/>
        <c:majorUnit val="1"/>
        <c:majorTimeUnit val="years"/>
      </c:dateAx>
      <c:valAx>
        <c:axId val="8165951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1660260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421531507572912"/>
          <c:y val="0.10320711717475903"/>
          <c:w val="0.85859701214279649"/>
          <c:h val="0.74030310406600008"/>
        </c:manualLayout>
      </c:layout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2048 phone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Sheet1!$A$2:$A$37</c:f>
              <c:numCache>
                <c:formatCode>m/d/yyyy</c:formatCode>
                <c:ptCount val="36"/>
                <c:pt idx="0">
                  <c:v>54058</c:v>
                </c:pt>
                <c:pt idx="1">
                  <c:v>54089</c:v>
                </c:pt>
                <c:pt idx="2">
                  <c:v>54118</c:v>
                </c:pt>
                <c:pt idx="3">
                  <c:v>54149</c:v>
                </c:pt>
                <c:pt idx="4">
                  <c:v>54179</c:v>
                </c:pt>
                <c:pt idx="5">
                  <c:v>54210</c:v>
                </c:pt>
                <c:pt idx="6">
                  <c:v>54240</c:v>
                </c:pt>
                <c:pt idx="7">
                  <c:v>54271</c:v>
                </c:pt>
                <c:pt idx="8">
                  <c:v>54302</c:v>
                </c:pt>
                <c:pt idx="9">
                  <c:v>54332</c:v>
                </c:pt>
                <c:pt idx="10">
                  <c:v>54363</c:v>
                </c:pt>
                <c:pt idx="11">
                  <c:v>54393</c:v>
                </c:pt>
                <c:pt idx="12">
                  <c:v>54424</c:v>
                </c:pt>
                <c:pt idx="13">
                  <c:v>54455</c:v>
                </c:pt>
                <c:pt idx="14">
                  <c:v>54483</c:v>
                </c:pt>
                <c:pt idx="15">
                  <c:v>54514</c:v>
                </c:pt>
                <c:pt idx="16">
                  <c:v>54544</c:v>
                </c:pt>
                <c:pt idx="17">
                  <c:v>54575</c:v>
                </c:pt>
                <c:pt idx="18">
                  <c:v>54605</c:v>
                </c:pt>
                <c:pt idx="19">
                  <c:v>54636</c:v>
                </c:pt>
                <c:pt idx="20">
                  <c:v>54667</c:v>
                </c:pt>
                <c:pt idx="21">
                  <c:v>54697</c:v>
                </c:pt>
                <c:pt idx="22">
                  <c:v>54728</c:v>
                </c:pt>
                <c:pt idx="23">
                  <c:v>54758</c:v>
                </c:pt>
                <c:pt idx="24">
                  <c:v>54789</c:v>
                </c:pt>
                <c:pt idx="25">
                  <c:v>54820</c:v>
                </c:pt>
                <c:pt idx="26">
                  <c:v>54848</c:v>
                </c:pt>
                <c:pt idx="27">
                  <c:v>54879</c:v>
                </c:pt>
                <c:pt idx="28">
                  <c:v>54909</c:v>
                </c:pt>
                <c:pt idx="29">
                  <c:v>54940</c:v>
                </c:pt>
                <c:pt idx="30">
                  <c:v>54970</c:v>
                </c:pt>
                <c:pt idx="31">
                  <c:v>55001</c:v>
                </c:pt>
                <c:pt idx="32">
                  <c:v>55032</c:v>
                </c:pt>
                <c:pt idx="33">
                  <c:v>55062</c:v>
                </c:pt>
                <c:pt idx="34">
                  <c:v>55093</c:v>
                </c:pt>
                <c:pt idx="35">
                  <c:v>55123</c:v>
                </c:pt>
              </c:numCache>
            </c:numRef>
          </c:cat>
          <c:val>
            <c:numRef>
              <c:f>Sheet1!$B$2:$B$37</c:f>
              <c:numCache>
                <c:formatCode>General</c:formatCode>
                <c:ptCount val="36"/>
                <c:pt idx="0">
                  <c:v>3487</c:v>
                </c:pt>
                <c:pt idx="1">
                  <c:v>5643</c:v>
                </c:pt>
                <c:pt idx="2">
                  <c:v>6921</c:v>
                </c:pt>
                <c:pt idx="3">
                  <c:v>5941</c:v>
                </c:pt>
                <c:pt idx="4">
                  <c:v>5871</c:v>
                </c:pt>
                <c:pt idx="5">
                  <c:v>4171</c:v>
                </c:pt>
                <c:pt idx="6">
                  <c:v>4895</c:v>
                </c:pt>
                <c:pt idx="7">
                  <c:v>4956</c:v>
                </c:pt>
                <c:pt idx="8">
                  <c:v>4087</c:v>
                </c:pt>
                <c:pt idx="9">
                  <c:v>3104</c:v>
                </c:pt>
                <c:pt idx="10">
                  <c:v>3155</c:v>
                </c:pt>
                <c:pt idx="11">
                  <c:v>3171</c:v>
                </c:pt>
                <c:pt idx="12">
                  <c:v>1895</c:v>
                </c:pt>
                <c:pt idx="13">
                  <c:v>1956</c:v>
                </c:pt>
                <c:pt idx="14">
                  <c:v>1087</c:v>
                </c:pt>
                <c:pt idx="15">
                  <c:v>1104</c:v>
                </c:pt>
                <c:pt idx="16">
                  <c:v>1155</c:v>
                </c:pt>
                <c:pt idx="17">
                  <c:v>1171</c:v>
                </c:pt>
                <c:pt idx="18">
                  <c:v>1895</c:v>
                </c:pt>
                <c:pt idx="19">
                  <c:v>956</c:v>
                </c:pt>
                <c:pt idx="20">
                  <c:v>687</c:v>
                </c:pt>
                <c:pt idx="21">
                  <c:v>456</c:v>
                </c:pt>
                <c:pt idx="22">
                  <c:v>155</c:v>
                </c:pt>
                <c:pt idx="23">
                  <c:v>295</c:v>
                </c:pt>
                <c:pt idx="24">
                  <c:v>156</c:v>
                </c:pt>
                <c:pt idx="25">
                  <c:v>87</c:v>
                </c:pt>
                <c:pt idx="26">
                  <c:v>104</c:v>
                </c:pt>
                <c:pt idx="27">
                  <c:v>155</c:v>
                </c:pt>
                <c:pt idx="28">
                  <c:v>171</c:v>
                </c:pt>
                <c:pt idx="29">
                  <c:v>95</c:v>
                </c:pt>
                <c:pt idx="30">
                  <c:v>56</c:v>
                </c:pt>
                <c:pt idx="31">
                  <c:v>87</c:v>
                </c:pt>
                <c:pt idx="32">
                  <c:v>4</c:v>
                </c:pt>
                <c:pt idx="33">
                  <c:v>55</c:v>
                </c:pt>
                <c:pt idx="34">
                  <c:v>71</c:v>
                </c:pt>
                <c:pt idx="35">
                  <c:v>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F02-472F-976A-65416F48962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2049 phone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numRef>
              <c:f>Sheet1!$A$2:$A$37</c:f>
              <c:numCache>
                <c:formatCode>m/d/yyyy</c:formatCode>
                <c:ptCount val="36"/>
                <c:pt idx="0">
                  <c:v>54058</c:v>
                </c:pt>
                <c:pt idx="1">
                  <c:v>54089</c:v>
                </c:pt>
                <c:pt idx="2">
                  <c:v>54118</c:v>
                </c:pt>
                <c:pt idx="3">
                  <c:v>54149</c:v>
                </c:pt>
                <c:pt idx="4">
                  <c:v>54179</c:v>
                </c:pt>
                <c:pt idx="5">
                  <c:v>54210</c:v>
                </c:pt>
                <c:pt idx="6">
                  <c:v>54240</c:v>
                </c:pt>
                <c:pt idx="7">
                  <c:v>54271</c:v>
                </c:pt>
                <c:pt idx="8">
                  <c:v>54302</c:v>
                </c:pt>
                <c:pt idx="9">
                  <c:v>54332</c:v>
                </c:pt>
                <c:pt idx="10">
                  <c:v>54363</c:v>
                </c:pt>
                <c:pt idx="11">
                  <c:v>54393</c:v>
                </c:pt>
                <c:pt idx="12">
                  <c:v>54424</c:v>
                </c:pt>
                <c:pt idx="13">
                  <c:v>54455</c:v>
                </c:pt>
                <c:pt idx="14">
                  <c:v>54483</c:v>
                </c:pt>
                <c:pt idx="15">
                  <c:v>54514</c:v>
                </c:pt>
                <c:pt idx="16">
                  <c:v>54544</c:v>
                </c:pt>
                <c:pt idx="17">
                  <c:v>54575</c:v>
                </c:pt>
                <c:pt idx="18">
                  <c:v>54605</c:v>
                </c:pt>
                <c:pt idx="19">
                  <c:v>54636</c:v>
                </c:pt>
                <c:pt idx="20">
                  <c:v>54667</c:v>
                </c:pt>
                <c:pt idx="21">
                  <c:v>54697</c:v>
                </c:pt>
                <c:pt idx="22">
                  <c:v>54728</c:v>
                </c:pt>
                <c:pt idx="23">
                  <c:v>54758</c:v>
                </c:pt>
                <c:pt idx="24">
                  <c:v>54789</c:v>
                </c:pt>
                <c:pt idx="25">
                  <c:v>54820</c:v>
                </c:pt>
                <c:pt idx="26">
                  <c:v>54848</c:v>
                </c:pt>
                <c:pt idx="27">
                  <c:v>54879</c:v>
                </c:pt>
                <c:pt idx="28">
                  <c:v>54909</c:v>
                </c:pt>
                <c:pt idx="29">
                  <c:v>54940</c:v>
                </c:pt>
                <c:pt idx="30">
                  <c:v>54970</c:v>
                </c:pt>
                <c:pt idx="31">
                  <c:v>55001</c:v>
                </c:pt>
                <c:pt idx="32">
                  <c:v>55032</c:v>
                </c:pt>
                <c:pt idx="33">
                  <c:v>55062</c:v>
                </c:pt>
                <c:pt idx="34">
                  <c:v>55093</c:v>
                </c:pt>
                <c:pt idx="35">
                  <c:v>55123</c:v>
                </c:pt>
              </c:numCache>
            </c:numRef>
          </c:cat>
          <c:val>
            <c:numRef>
              <c:f>Sheet1!$C$2:$C$37</c:f>
              <c:numCache>
                <c:formatCode>General</c:formatCode>
                <c:ptCount val="3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3429</c:v>
                </c:pt>
                <c:pt idx="13">
                  <c:v>4208</c:v>
                </c:pt>
                <c:pt idx="14">
                  <c:v>5300</c:v>
                </c:pt>
                <c:pt idx="15">
                  <c:v>8572</c:v>
                </c:pt>
                <c:pt idx="16">
                  <c:v>7725</c:v>
                </c:pt>
                <c:pt idx="17">
                  <c:v>6254</c:v>
                </c:pt>
                <c:pt idx="18">
                  <c:v>5236</c:v>
                </c:pt>
                <c:pt idx="19">
                  <c:v>4161</c:v>
                </c:pt>
                <c:pt idx="20">
                  <c:v>3982</c:v>
                </c:pt>
                <c:pt idx="21">
                  <c:v>3921</c:v>
                </c:pt>
                <c:pt idx="22">
                  <c:v>4101</c:v>
                </c:pt>
                <c:pt idx="23">
                  <c:v>3721</c:v>
                </c:pt>
                <c:pt idx="24">
                  <c:v>2321</c:v>
                </c:pt>
                <c:pt idx="25">
                  <c:v>1845</c:v>
                </c:pt>
                <c:pt idx="26">
                  <c:v>1805</c:v>
                </c:pt>
                <c:pt idx="27">
                  <c:v>2058</c:v>
                </c:pt>
                <c:pt idx="28">
                  <c:v>1814</c:v>
                </c:pt>
                <c:pt idx="29">
                  <c:v>1538</c:v>
                </c:pt>
                <c:pt idx="30">
                  <c:v>1788</c:v>
                </c:pt>
                <c:pt idx="31">
                  <c:v>1614</c:v>
                </c:pt>
                <c:pt idx="32">
                  <c:v>1411</c:v>
                </c:pt>
                <c:pt idx="33">
                  <c:v>1460</c:v>
                </c:pt>
                <c:pt idx="34">
                  <c:v>1315</c:v>
                </c:pt>
                <c:pt idx="35">
                  <c:v>1395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F02-472F-976A-65416F48962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2050 phone</c:v>
                </c:pt>
              </c:strCache>
            </c:strRef>
          </c:tx>
          <c:spPr>
            <a:solidFill>
              <a:schemeClr val="accent3"/>
            </a:solidFill>
            <a:ln w="25400">
              <a:noFill/>
            </a:ln>
            <a:effectLst/>
          </c:spPr>
          <c:cat>
            <c:numRef>
              <c:f>Sheet1!$A$2:$A$37</c:f>
              <c:numCache>
                <c:formatCode>m/d/yyyy</c:formatCode>
                <c:ptCount val="36"/>
                <c:pt idx="0">
                  <c:v>54058</c:v>
                </c:pt>
                <c:pt idx="1">
                  <c:v>54089</c:v>
                </c:pt>
                <c:pt idx="2">
                  <c:v>54118</c:v>
                </c:pt>
                <c:pt idx="3">
                  <c:v>54149</c:v>
                </c:pt>
                <c:pt idx="4">
                  <c:v>54179</c:v>
                </c:pt>
                <c:pt idx="5">
                  <c:v>54210</c:v>
                </c:pt>
                <c:pt idx="6">
                  <c:v>54240</c:v>
                </c:pt>
                <c:pt idx="7">
                  <c:v>54271</c:v>
                </c:pt>
                <c:pt idx="8">
                  <c:v>54302</c:v>
                </c:pt>
                <c:pt idx="9">
                  <c:v>54332</c:v>
                </c:pt>
                <c:pt idx="10">
                  <c:v>54363</c:v>
                </c:pt>
                <c:pt idx="11">
                  <c:v>54393</c:v>
                </c:pt>
                <c:pt idx="12">
                  <c:v>54424</c:v>
                </c:pt>
                <c:pt idx="13">
                  <c:v>54455</c:v>
                </c:pt>
                <c:pt idx="14">
                  <c:v>54483</c:v>
                </c:pt>
                <c:pt idx="15">
                  <c:v>54514</c:v>
                </c:pt>
                <c:pt idx="16">
                  <c:v>54544</c:v>
                </c:pt>
                <c:pt idx="17">
                  <c:v>54575</c:v>
                </c:pt>
                <c:pt idx="18">
                  <c:v>54605</c:v>
                </c:pt>
                <c:pt idx="19">
                  <c:v>54636</c:v>
                </c:pt>
                <c:pt idx="20">
                  <c:v>54667</c:v>
                </c:pt>
                <c:pt idx="21">
                  <c:v>54697</c:v>
                </c:pt>
                <c:pt idx="22">
                  <c:v>54728</c:v>
                </c:pt>
                <c:pt idx="23">
                  <c:v>54758</c:v>
                </c:pt>
                <c:pt idx="24">
                  <c:v>54789</c:v>
                </c:pt>
                <c:pt idx="25">
                  <c:v>54820</c:v>
                </c:pt>
                <c:pt idx="26">
                  <c:v>54848</c:v>
                </c:pt>
                <c:pt idx="27">
                  <c:v>54879</c:v>
                </c:pt>
                <c:pt idx="28">
                  <c:v>54909</c:v>
                </c:pt>
                <c:pt idx="29">
                  <c:v>54940</c:v>
                </c:pt>
                <c:pt idx="30">
                  <c:v>54970</c:v>
                </c:pt>
                <c:pt idx="31">
                  <c:v>55001</c:v>
                </c:pt>
                <c:pt idx="32">
                  <c:v>55032</c:v>
                </c:pt>
                <c:pt idx="33">
                  <c:v>55062</c:v>
                </c:pt>
                <c:pt idx="34">
                  <c:v>55093</c:v>
                </c:pt>
                <c:pt idx="35">
                  <c:v>55123</c:v>
                </c:pt>
              </c:numCache>
            </c:numRef>
          </c:cat>
          <c:val>
            <c:numRef>
              <c:f>Sheet1!$D$2:$D$37</c:f>
              <c:numCache>
                <c:formatCode>General</c:formatCode>
                <c:ptCount val="3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5429</c:v>
                </c:pt>
                <c:pt idx="25">
                  <c:v>6208</c:v>
                </c:pt>
                <c:pt idx="26">
                  <c:v>5721</c:v>
                </c:pt>
                <c:pt idx="27">
                  <c:v>5736</c:v>
                </c:pt>
                <c:pt idx="28">
                  <c:v>4962</c:v>
                </c:pt>
                <c:pt idx="29">
                  <c:v>4074</c:v>
                </c:pt>
                <c:pt idx="30">
                  <c:v>4236</c:v>
                </c:pt>
                <c:pt idx="31">
                  <c:v>4161</c:v>
                </c:pt>
                <c:pt idx="32">
                  <c:v>3982</c:v>
                </c:pt>
                <c:pt idx="33">
                  <c:v>3921</c:v>
                </c:pt>
                <c:pt idx="34">
                  <c:v>4101</c:v>
                </c:pt>
                <c:pt idx="35">
                  <c:v>3721</c:v>
                </c:pt>
              </c:numCache>
            </c:numRef>
          </c:val>
          <c:extLst xmlns:c15="http://schemas.microsoft.com/office/drawing/2012/chart">
            <c:ext xmlns:c16="http://schemas.microsoft.com/office/drawing/2014/chart" uri="{C3380CC4-5D6E-409C-BE32-E72D297353CC}">
              <c16:uniqueId val="{00000002-0F02-472F-976A-65416F4896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16602608"/>
        <c:axId val="816595120"/>
        <c:extLst/>
      </c:areaChart>
      <c:dateAx>
        <c:axId val="816602608"/>
        <c:scaling>
          <c:orientation val="minMax"/>
        </c:scaling>
        <c:delete val="0"/>
        <c:axPos val="b"/>
        <c:numFmt formatCode="yyyy;@" sourceLinked="0"/>
        <c:majorTickMark val="out"/>
        <c:minorTickMark val="none"/>
        <c:tickLblPos val="none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16595120"/>
        <c:crosses val="autoZero"/>
        <c:auto val="1"/>
        <c:lblOffset val="100"/>
        <c:baseTimeUnit val="months"/>
        <c:majorUnit val="1"/>
        <c:majorTimeUnit val="years"/>
      </c:dateAx>
      <c:valAx>
        <c:axId val="816595120"/>
        <c:scaling>
          <c:orientation val="minMax"/>
          <c:max val="1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16602608"/>
        <c:crosses val="autoZero"/>
        <c:crossBetween val="midCat"/>
        <c:dispUnits>
          <c:builtInUnit val="thousands"/>
          <c:dispUnitsLbl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</c:dispUnitsLbl>
        </c:dispUnits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0.15875</cdr:x>
      <cdr:y>0.84496</cdr:y>
    </cdr:from>
    <cdr:to>
      <cdr:x>0.27125</cdr:x>
      <cdr:y>0.92152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4BCF712B-6C9B-F907-D161-F73DAFC60D73}"/>
            </a:ext>
          </a:extLst>
        </cdr:cNvPr>
        <cdr:cNvSpPr txBox="1"/>
      </cdr:nvSpPr>
      <cdr:spPr>
        <a:xfrm xmlns:a="http://schemas.openxmlformats.org/drawingml/2006/main">
          <a:off x="1290320" y="4578547"/>
          <a:ext cx="914400" cy="4148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pl-PL" sz="2000" dirty="0"/>
            <a:t>2048</a:t>
          </a:r>
          <a:endParaRPr lang="en-US" sz="2000" dirty="0"/>
        </a:p>
      </cdr:txBody>
    </cdr:sp>
  </cdr:relSizeAnchor>
  <cdr:relSizeAnchor xmlns:cdr="http://schemas.openxmlformats.org/drawingml/2006/chartDrawing">
    <cdr:from>
      <cdr:x>0.47125</cdr:x>
      <cdr:y>0.84629</cdr:y>
    </cdr:from>
    <cdr:to>
      <cdr:x>0.58375</cdr:x>
      <cdr:y>0.92285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id="{2DB97E29-8860-2571-84BD-6A0A5080BF8F}"/>
            </a:ext>
          </a:extLst>
        </cdr:cNvPr>
        <cdr:cNvSpPr txBox="1"/>
      </cdr:nvSpPr>
      <cdr:spPr>
        <a:xfrm xmlns:a="http://schemas.openxmlformats.org/drawingml/2006/main">
          <a:off x="3830320" y="4585747"/>
          <a:ext cx="914400" cy="4148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pl-PL" sz="2000" dirty="0"/>
            <a:t>2049</a:t>
          </a:r>
          <a:endParaRPr lang="en-US" sz="2000" dirty="0"/>
        </a:p>
      </cdr:txBody>
    </cdr:sp>
  </cdr:relSizeAnchor>
  <cdr:relSizeAnchor xmlns:cdr="http://schemas.openxmlformats.org/drawingml/2006/chartDrawing">
    <cdr:from>
      <cdr:x>0.77146</cdr:x>
      <cdr:y>0.84629</cdr:y>
    </cdr:from>
    <cdr:to>
      <cdr:x>0.88396</cdr:x>
      <cdr:y>0.92285</cdr:y>
    </cdr:to>
    <cdr:sp macro="" textlink="">
      <cdr:nvSpPr>
        <cdr:cNvPr id="4" name="TextBox 1">
          <a:extLst xmlns:a="http://schemas.openxmlformats.org/drawingml/2006/main">
            <a:ext uri="{FF2B5EF4-FFF2-40B4-BE49-F238E27FC236}">
              <a16:creationId xmlns:a16="http://schemas.microsoft.com/office/drawing/2014/main" id="{C578F3BA-F5D9-EDDB-519E-779AA96F63C6}"/>
            </a:ext>
          </a:extLst>
        </cdr:cNvPr>
        <cdr:cNvSpPr txBox="1"/>
      </cdr:nvSpPr>
      <cdr:spPr>
        <a:xfrm xmlns:a="http://schemas.openxmlformats.org/drawingml/2006/main">
          <a:off x="6270407" y="4585747"/>
          <a:ext cx="914400" cy="4148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pl-PL" sz="2000" dirty="0"/>
            <a:t>2050</a:t>
          </a:r>
          <a:endParaRPr lang="en-US" sz="2000" dirty="0"/>
        </a:p>
      </cdr:txBody>
    </cdr:sp>
  </cdr:relSizeAnchor>
  <cdr:relSizeAnchor xmlns:cdr="http://schemas.openxmlformats.org/drawingml/2006/chartDrawing">
    <cdr:from>
      <cdr:x>0.41983</cdr:x>
      <cdr:y>0.02026</cdr:y>
    </cdr:from>
    <cdr:to>
      <cdr:x>0.62483</cdr:x>
      <cdr:y>0.10088</cdr:y>
    </cdr:to>
    <cdr:sp macro="" textlink="">
      <cdr:nvSpPr>
        <cdr:cNvPr id="6" name="Rectangle 5">
          <a:extLst xmlns:a="http://schemas.openxmlformats.org/drawingml/2006/main">
            <a:ext uri="{FF2B5EF4-FFF2-40B4-BE49-F238E27FC236}">
              <a16:creationId xmlns:a16="http://schemas.microsoft.com/office/drawing/2014/main" id="{BC266369-DCB1-0B99-94E4-BE0DEFE78156}"/>
            </a:ext>
          </a:extLst>
        </cdr:cNvPr>
        <cdr:cNvSpPr/>
      </cdr:nvSpPr>
      <cdr:spPr>
        <a:xfrm xmlns:a="http://schemas.openxmlformats.org/drawingml/2006/main">
          <a:off x="3412350" y="109778"/>
          <a:ext cx="1666240" cy="436853"/>
        </a:xfrm>
        <a:prstGeom xmlns:a="http://schemas.openxmlformats.org/drawingml/2006/main" prst="rect">
          <a:avLst/>
        </a:prstGeom>
        <a:solidFill xmlns:a="http://schemas.openxmlformats.org/drawingml/2006/main">
          <a:srgbClr val="2BB6E6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algn="ctr"/>
          <a:r>
            <a:rPr lang="pl-PL" sz="2000" dirty="0"/>
            <a:t>2049 phone</a:t>
          </a:r>
          <a:endParaRPr lang="en-US" sz="2000" dirty="0"/>
        </a:p>
      </cdr:txBody>
    </cdr:sp>
  </cdr:relSizeAnchor>
  <cdr:relSizeAnchor xmlns:cdr="http://schemas.openxmlformats.org/drawingml/2006/chartDrawing">
    <cdr:from>
      <cdr:x>0.09882</cdr:x>
      <cdr:y>0.30211</cdr:y>
    </cdr:from>
    <cdr:to>
      <cdr:x>0.30382</cdr:x>
      <cdr:y>0.38274</cdr:y>
    </cdr:to>
    <cdr:sp macro="" textlink="">
      <cdr:nvSpPr>
        <cdr:cNvPr id="7" name="Rectangle 6">
          <a:extLst xmlns:a="http://schemas.openxmlformats.org/drawingml/2006/main">
            <a:ext uri="{FF2B5EF4-FFF2-40B4-BE49-F238E27FC236}">
              <a16:creationId xmlns:a16="http://schemas.microsoft.com/office/drawing/2014/main" id="{67F51252-3ADD-2717-808B-8A23473F231F}"/>
            </a:ext>
          </a:extLst>
        </cdr:cNvPr>
        <cdr:cNvSpPr/>
      </cdr:nvSpPr>
      <cdr:spPr>
        <a:xfrm xmlns:a="http://schemas.openxmlformats.org/drawingml/2006/main">
          <a:off x="803197" y="1637023"/>
          <a:ext cx="1666240" cy="436907"/>
        </a:xfrm>
        <a:prstGeom xmlns:a="http://schemas.openxmlformats.org/drawingml/2006/main" prst="rect">
          <a:avLst/>
        </a:prstGeom>
        <a:solidFill xmlns:a="http://schemas.openxmlformats.org/drawingml/2006/main">
          <a:srgbClr val="1B4479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algn="ctr"/>
          <a:r>
            <a:rPr lang="pl-PL" sz="2000" dirty="0"/>
            <a:t>2048 phone</a:t>
          </a:r>
          <a:endParaRPr lang="en-US" sz="2000" dirty="0"/>
        </a:p>
      </cdr:txBody>
    </cdr:sp>
  </cdr:relSizeAnchor>
  <cdr:relSizeAnchor xmlns:cdr="http://schemas.openxmlformats.org/drawingml/2006/chartDrawing">
    <cdr:from>
      <cdr:x>0.7473</cdr:x>
      <cdr:y>0.12598</cdr:y>
    </cdr:from>
    <cdr:to>
      <cdr:x>0.9523</cdr:x>
      <cdr:y>0.2066</cdr:y>
    </cdr:to>
    <cdr:sp macro="" textlink="">
      <cdr:nvSpPr>
        <cdr:cNvPr id="5" name="Rectangle 4">
          <a:extLst xmlns:a="http://schemas.openxmlformats.org/drawingml/2006/main">
            <a:ext uri="{FF2B5EF4-FFF2-40B4-BE49-F238E27FC236}">
              <a16:creationId xmlns:a16="http://schemas.microsoft.com/office/drawing/2014/main" id="{FA85CC33-B3BA-317A-7C4E-A312C317CBD5}"/>
            </a:ext>
          </a:extLst>
        </cdr:cNvPr>
        <cdr:cNvSpPr/>
      </cdr:nvSpPr>
      <cdr:spPr>
        <a:xfrm xmlns:a="http://schemas.openxmlformats.org/drawingml/2006/main">
          <a:off x="6074040" y="682618"/>
          <a:ext cx="1666240" cy="436853"/>
        </a:xfrm>
        <a:prstGeom xmlns:a="http://schemas.openxmlformats.org/drawingml/2006/main" prst="rect">
          <a:avLst/>
        </a:prstGeom>
        <a:solidFill xmlns:a="http://schemas.openxmlformats.org/drawingml/2006/main">
          <a:srgbClr val="A6E3FF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algn="ctr"/>
          <a:r>
            <a:rPr lang="pl-PL" sz="2000" dirty="0">
              <a:solidFill>
                <a:schemeClr val="tx1"/>
              </a:solidFill>
            </a:rPr>
            <a:t>2050 phone</a:t>
          </a:r>
          <a:endParaRPr lang="en-US" sz="2000" dirty="0">
            <a:solidFill>
              <a:schemeClr val="tx1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0.15875</cdr:x>
      <cdr:y>0.84496</cdr:y>
    </cdr:from>
    <cdr:to>
      <cdr:x>0.27125</cdr:x>
      <cdr:y>0.92152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4BCF712B-6C9B-F907-D161-F73DAFC60D73}"/>
            </a:ext>
          </a:extLst>
        </cdr:cNvPr>
        <cdr:cNvSpPr txBox="1"/>
      </cdr:nvSpPr>
      <cdr:spPr>
        <a:xfrm xmlns:a="http://schemas.openxmlformats.org/drawingml/2006/main">
          <a:off x="1290320" y="4578547"/>
          <a:ext cx="914400" cy="4148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pl-PL" sz="2000" dirty="0"/>
            <a:t>2048</a:t>
          </a:r>
          <a:endParaRPr lang="en-US" sz="2000" dirty="0"/>
        </a:p>
      </cdr:txBody>
    </cdr:sp>
  </cdr:relSizeAnchor>
  <cdr:relSizeAnchor xmlns:cdr="http://schemas.openxmlformats.org/drawingml/2006/chartDrawing">
    <cdr:from>
      <cdr:x>0.47125</cdr:x>
      <cdr:y>0.84629</cdr:y>
    </cdr:from>
    <cdr:to>
      <cdr:x>0.58375</cdr:x>
      <cdr:y>0.92285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id="{2DB97E29-8860-2571-84BD-6A0A5080BF8F}"/>
            </a:ext>
          </a:extLst>
        </cdr:cNvPr>
        <cdr:cNvSpPr txBox="1"/>
      </cdr:nvSpPr>
      <cdr:spPr>
        <a:xfrm xmlns:a="http://schemas.openxmlformats.org/drawingml/2006/main">
          <a:off x="3830320" y="4585747"/>
          <a:ext cx="914400" cy="4148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pl-PL" sz="2000" dirty="0"/>
            <a:t>2049</a:t>
          </a:r>
          <a:endParaRPr lang="en-US" sz="2000" dirty="0"/>
        </a:p>
      </cdr:txBody>
    </cdr:sp>
  </cdr:relSizeAnchor>
  <cdr:relSizeAnchor xmlns:cdr="http://schemas.openxmlformats.org/drawingml/2006/chartDrawing">
    <cdr:from>
      <cdr:x>0.77146</cdr:x>
      <cdr:y>0.84629</cdr:y>
    </cdr:from>
    <cdr:to>
      <cdr:x>0.88396</cdr:x>
      <cdr:y>0.92285</cdr:y>
    </cdr:to>
    <cdr:sp macro="" textlink="">
      <cdr:nvSpPr>
        <cdr:cNvPr id="4" name="TextBox 1">
          <a:extLst xmlns:a="http://schemas.openxmlformats.org/drawingml/2006/main">
            <a:ext uri="{FF2B5EF4-FFF2-40B4-BE49-F238E27FC236}">
              <a16:creationId xmlns:a16="http://schemas.microsoft.com/office/drawing/2014/main" id="{C578F3BA-F5D9-EDDB-519E-779AA96F63C6}"/>
            </a:ext>
          </a:extLst>
        </cdr:cNvPr>
        <cdr:cNvSpPr txBox="1"/>
      </cdr:nvSpPr>
      <cdr:spPr>
        <a:xfrm xmlns:a="http://schemas.openxmlformats.org/drawingml/2006/main">
          <a:off x="6270407" y="4585747"/>
          <a:ext cx="914400" cy="4148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pl-PL" sz="2000" dirty="0"/>
            <a:t>2050</a:t>
          </a:r>
          <a:endParaRPr lang="en-US" sz="2000" dirty="0"/>
        </a:p>
      </cdr:txBody>
    </cdr:sp>
  </cdr:relSizeAnchor>
  <cdr:relSizeAnchor xmlns:cdr="http://schemas.openxmlformats.org/drawingml/2006/chartDrawing">
    <cdr:from>
      <cdr:x>0.575</cdr:x>
      <cdr:y>0.34719</cdr:y>
    </cdr:from>
    <cdr:to>
      <cdr:x>0.78</cdr:x>
      <cdr:y>0.42781</cdr:y>
    </cdr:to>
    <cdr:sp macro="" textlink="">
      <cdr:nvSpPr>
        <cdr:cNvPr id="6" name="Rectangle 5">
          <a:extLst xmlns:a="http://schemas.openxmlformats.org/drawingml/2006/main">
            <a:ext uri="{FF2B5EF4-FFF2-40B4-BE49-F238E27FC236}">
              <a16:creationId xmlns:a16="http://schemas.microsoft.com/office/drawing/2014/main" id="{BC266369-DCB1-0B99-94E4-BE0DEFE78156}"/>
            </a:ext>
          </a:extLst>
        </cdr:cNvPr>
        <cdr:cNvSpPr/>
      </cdr:nvSpPr>
      <cdr:spPr>
        <a:xfrm xmlns:a="http://schemas.openxmlformats.org/drawingml/2006/main">
          <a:off x="4673600" y="1881294"/>
          <a:ext cx="1666240" cy="436880"/>
        </a:xfrm>
        <a:prstGeom xmlns:a="http://schemas.openxmlformats.org/drawingml/2006/main" prst="rect">
          <a:avLst/>
        </a:prstGeom>
        <a:solidFill xmlns:a="http://schemas.openxmlformats.org/drawingml/2006/main">
          <a:srgbClr val="2BB6E6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algn="ctr"/>
          <a:r>
            <a:rPr lang="pl-PL" sz="2000" dirty="0"/>
            <a:t>2049 phone</a:t>
          </a:r>
          <a:endParaRPr lang="en-US" sz="2000" dirty="0"/>
        </a:p>
      </cdr:txBody>
    </cdr:sp>
  </cdr:relSizeAnchor>
  <cdr:relSizeAnchor xmlns:cdr="http://schemas.openxmlformats.org/drawingml/2006/chartDrawing">
    <cdr:from>
      <cdr:x>0.17125</cdr:x>
      <cdr:y>0.26281</cdr:y>
    </cdr:from>
    <cdr:to>
      <cdr:x>0.37625</cdr:x>
      <cdr:y>0.34344</cdr:y>
    </cdr:to>
    <cdr:sp macro="" textlink="">
      <cdr:nvSpPr>
        <cdr:cNvPr id="7" name="Rectangle 6">
          <a:extLst xmlns:a="http://schemas.openxmlformats.org/drawingml/2006/main">
            <a:ext uri="{FF2B5EF4-FFF2-40B4-BE49-F238E27FC236}">
              <a16:creationId xmlns:a16="http://schemas.microsoft.com/office/drawing/2014/main" id="{67F51252-3ADD-2717-808B-8A23473F231F}"/>
            </a:ext>
          </a:extLst>
        </cdr:cNvPr>
        <cdr:cNvSpPr/>
      </cdr:nvSpPr>
      <cdr:spPr>
        <a:xfrm xmlns:a="http://schemas.openxmlformats.org/drawingml/2006/main">
          <a:off x="1391920" y="1424094"/>
          <a:ext cx="1666240" cy="436880"/>
        </a:xfrm>
        <a:prstGeom xmlns:a="http://schemas.openxmlformats.org/drawingml/2006/main" prst="rect">
          <a:avLst/>
        </a:prstGeom>
        <a:solidFill xmlns:a="http://schemas.openxmlformats.org/drawingml/2006/main">
          <a:srgbClr val="1B4479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algn="ctr"/>
          <a:r>
            <a:rPr lang="pl-PL" sz="2000" dirty="0"/>
            <a:t>2048 phone</a:t>
          </a:r>
          <a:endParaRPr lang="en-US" sz="20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0.15875</cdr:x>
      <cdr:y>0.84496</cdr:y>
    </cdr:from>
    <cdr:to>
      <cdr:x>0.27125</cdr:x>
      <cdr:y>0.92152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4BCF712B-6C9B-F907-D161-F73DAFC60D73}"/>
            </a:ext>
          </a:extLst>
        </cdr:cNvPr>
        <cdr:cNvSpPr txBox="1"/>
      </cdr:nvSpPr>
      <cdr:spPr>
        <a:xfrm xmlns:a="http://schemas.openxmlformats.org/drawingml/2006/main">
          <a:off x="1290320" y="4578547"/>
          <a:ext cx="914400" cy="4148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pl-PL" sz="2000" dirty="0"/>
            <a:t>2048</a:t>
          </a:r>
          <a:endParaRPr lang="en-US" sz="2000" dirty="0"/>
        </a:p>
      </cdr:txBody>
    </cdr:sp>
  </cdr:relSizeAnchor>
  <cdr:relSizeAnchor xmlns:cdr="http://schemas.openxmlformats.org/drawingml/2006/chartDrawing">
    <cdr:from>
      <cdr:x>0.47125</cdr:x>
      <cdr:y>0.84629</cdr:y>
    </cdr:from>
    <cdr:to>
      <cdr:x>0.58375</cdr:x>
      <cdr:y>0.92285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id="{2DB97E29-8860-2571-84BD-6A0A5080BF8F}"/>
            </a:ext>
          </a:extLst>
        </cdr:cNvPr>
        <cdr:cNvSpPr txBox="1"/>
      </cdr:nvSpPr>
      <cdr:spPr>
        <a:xfrm xmlns:a="http://schemas.openxmlformats.org/drawingml/2006/main">
          <a:off x="3830320" y="4585747"/>
          <a:ext cx="914400" cy="4148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pl-PL" sz="2000" dirty="0"/>
            <a:t>2049</a:t>
          </a:r>
          <a:endParaRPr lang="en-US" sz="2000" dirty="0"/>
        </a:p>
      </cdr:txBody>
    </cdr:sp>
  </cdr:relSizeAnchor>
  <cdr:relSizeAnchor xmlns:cdr="http://schemas.openxmlformats.org/drawingml/2006/chartDrawing">
    <cdr:from>
      <cdr:x>0.77146</cdr:x>
      <cdr:y>0.84629</cdr:y>
    </cdr:from>
    <cdr:to>
      <cdr:x>0.88396</cdr:x>
      <cdr:y>0.92285</cdr:y>
    </cdr:to>
    <cdr:sp macro="" textlink="">
      <cdr:nvSpPr>
        <cdr:cNvPr id="4" name="TextBox 1">
          <a:extLst xmlns:a="http://schemas.openxmlformats.org/drawingml/2006/main">
            <a:ext uri="{FF2B5EF4-FFF2-40B4-BE49-F238E27FC236}">
              <a16:creationId xmlns:a16="http://schemas.microsoft.com/office/drawing/2014/main" id="{C578F3BA-F5D9-EDDB-519E-779AA96F63C6}"/>
            </a:ext>
          </a:extLst>
        </cdr:cNvPr>
        <cdr:cNvSpPr txBox="1"/>
      </cdr:nvSpPr>
      <cdr:spPr>
        <a:xfrm xmlns:a="http://schemas.openxmlformats.org/drawingml/2006/main">
          <a:off x="6270407" y="4585747"/>
          <a:ext cx="914400" cy="4148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pl-PL" sz="2000" dirty="0"/>
            <a:t>2050</a:t>
          </a:r>
          <a:endParaRPr lang="en-US" sz="2000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0.15875</cdr:x>
      <cdr:y>0.84496</cdr:y>
    </cdr:from>
    <cdr:to>
      <cdr:x>0.27125</cdr:x>
      <cdr:y>0.92152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4BCF712B-6C9B-F907-D161-F73DAFC60D73}"/>
            </a:ext>
          </a:extLst>
        </cdr:cNvPr>
        <cdr:cNvSpPr txBox="1"/>
      </cdr:nvSpPr>
      <cdr:spPr>
        <a:xfrm xmlns:a="http://schemas.openxmlformats.org/drawingml/2006/main">
          <a:off x="1290320" y="4578547"/>
          <a:ext cx="914400" cy="4148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pl-PL" sz="2000" dirty="0"/>
            <a:t>2048</a:t>
          </a:r>
          <a:endParaRPr lang="en-US" sz="2000" dirty="0"/>
        </a:p>
      </cdr:txBody>
    </cdr:sp>
  </cdr:relSizeAnchor>
  <cdr:relSizeAnchor xmlns:cdr="http://schemas.openxmlformats.org/drawingml/2006/chartDrawing">
    <cdr:from>
      <cdr:x>0.47125</cdr:x>
      <cdr:y>0.84629</cdr:y>
    </cdr:from>
    <cdr:to>
      <cdr:x>0.58375</cdr:x>
      <cdr:y>0.92285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id="{2DB97E29-8860-2571-84BD-6A0A5080BF8F}"/>
            </a:ext>
          </a:extLst>
        </cdr:cNvPr>
        <cdr:cNvSpPr txBox="1"/>
      </cdr:nvSpPr>
      <cdr:spPr>
        <a:xfrm xmlns:a="http://schemas.openxmlformats.org/drawingml/2006/main">
          <a:off x="3830320" y="4585747"/>
          <a:ext cx="914400" cy="4148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pl-PL" sz="2000" dirty="0"/>
            <a:t>2049</a:t>
          </a:r>
          <a:endParaRPr lang="en-US" sz="2000" dirty="0"/>
        </a:p>
      </cdr:txBody>
    </cdr:sp>
  </cdr:relSizeAnchor>
  <cdr:relSizeAnchor xmlns:cdr="http://schemas.openxmlformats.org/drawingml/2006/chartDrawing">
    <cdr:from>
      <cdr:x>0.77146</cdr:x>
      <cdr:y>0.84629</cdr:y>
    </cdr:from>
    <cdr:to>
      <cdr:x>0.88396</cdr:x>
      <cdr:y>0.92285</cdr:y>
    </cdr:to>
    <cdr:sp macro="" textlink="">
      <cdr:nvSpPr>
        <cdr:cNvPr id="4" name="TextBox 1">
          <a:extLst xmlns:a="http://schemas.openxmlformats.org/drawingml/2006/main">
            <a:ext uri="{FF2B5EF4-FFF2-40B4-BE49-F238E27FC236}">
              <a16:creationId xmlns:a16="http://schemas.microsoft.com/office/drawing/2014/main" id="{C578F3BA-F5D9-EDDB-519E-779AA96F63C6}"/>
            </a:ext>
          </a:extLst>
        </cdr:cNvPr>
        <cdr:cNvSpPr txBox="1"/>
      </cdr:nvSpPr>
      <cdr:spPr>
        <a:xfrm xmlns:a="http://schemas.openxmlformats.org/drawingml/2006/main">
          <a:off x="6270407" y="4585747"/>
          <a:ext cx="914400" cy="4148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pl-PL" sz="2000" dirty="0"/>
            <a:t>2050</a:t>
          </a:r>
          <a:endParaRPr lang="en-US" sz="20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07B56F4-F560-257D-2FDE-C6E7707E6A4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FFCBF52-FEF8-E07D-CBDE-22F82057C4D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691160-6AEE-4600-B8FA-D1DAF50647A1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21A299-2EA6-5989-35EF-EFD541E50C9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58E9C0-1AB8-5CC5-D76A-29EDF827B7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2C80B6-06AD-484E-9CAE-0348006FF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0736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30.01.2023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B108CA2-DA4E-A269-0296-1908F2499EDC}"/>
              </a:ext>
            </a:extLst>
          </p:cNvPr>
          <p:cNvGrpSpPr/>
          <p:nvPr userDrawn="1"/>
        </p:nvGrpSpPr>
        <p:grpSpPr>
          <a:xfrm>
            <a:off x="2088324" y="256135"/>
            <a:ext cx="4072206" cy="998226"/>
            <a:chOff x="2250884" y="256135"/>
            <a:chExt cx="4072206" cy="998226"/>
          </a:xfrm>
        </p:grpSpPr>
        <p:pic>
          <p:nvPicPr>
            <p:cNvPr id="6" name="Picture 5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9BC6BE26-3AC3-9FC7-450E-D80F4C34142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7022" y="256135"/>
              <a:ext cx="3986068" cy="998226"/>
            </a:xfrm>
            <a:prstGeom prst="rect">
              <a:avLst/>
            </a:prstGeom>
          </p:spPr>
        </p:pic>
        <p:pic>
          <p:nvPicPr>
            <p:cNvPr id="8" name="Graphic 7" descr="Table with solid fill">
              <a:extLst>
                <a:ext uri="{FF2B5EF4-FFF2-40B4-BE49-F238E27FC236}">
                  <a16:creationId xmlns:a16="http://schemas.microsoft.com/office/drawing/2014/main" id="{2025255E-C62A-3E06-F088-C50A93D5854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250884" y="308934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85596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995A02-91C7-446C-93C9-15C5D934B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113DF-0BA5-409F-9298-0DBE9950DA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8D27AD-A760-4580-BB2E-04BDFEA3EB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C38DB0-5B3B-4C57-8E18-730B19E37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56CE6-37E2-4F00-B77B-A60B7945C08E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9FB400-944C-4FD4-9D5D-A80466F66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A74849-00C8-47FA-B701-DD65836A1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93C5F-A0EB-4E97-997E-CC03C570C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955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6B5EC-AE08-4572-B9AA-734B84397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08024D-B1A6-404C-8030-A7BB5D932A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pl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9EEBC2-3D06-4494-AC82-77FE23374E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3CE88B-55D2-4698-9764-7A039FF3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56CE6-37E2-4F00-B77B-A60B7945C08E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5341CB-E42D-4707-B34E-F6C3B22F5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29D5CD-B0D7-43BD-A909-0E3D9C794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93C5F-A0EB-4E97-997E-CC03C570C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0710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Rea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30.01.2023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8" name="Picture 7" descr="Shape&#10;&#10;Description automatically generated with medium confidence">
            <a:extLst>
              <a:ext uri="{FF2B5EF4-FFF2-40B4-BE49-F238E27FC236}">
                <a16:creationId xmlns:a16="http://schemas.microsoft.com/office/drawing/2014/main" id="{0816A718-ED27-F6C2-2B2B-C9949249256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842378" y="1052266"/>
            <a:ext cx="2322367" cy="581588"/>
          </a:xfrm>
          <a:prstGeom prst="rect">
            <a:avLst/>
          </a:prstGeom>
        </p:spPr>
      </p:pic>
      <p:pic>
        <p:nvPicPr>
          <p:cNvPr id="13" name="Graphic 12" descr="Bar chart with solid fill">
            <a:extLst>
              <a:ext uri="{FF2B5EF4-FFF2-40B4-BE49-F238E27FC236}">
                <a16:creationId xmlns:a16="http://schemas.microsoft.com/office/drawing/2014/main" id="{80808CD1-EE96-48E4-82D4-51BF7D7587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491" y="41458"/>
            <a:ext cx="514533" cy="514533"/>
          </a:xfrm>
          <a:prstGeom prst="rect">
            <a:avLst/>
          </a:prstGeom>
        </p:spPr>
      </p:pic>
      <p:pic>
        <p:nvPicPr>
          <p:cNvPr id="2" name="Picture 1" descr="Shape&#10;&#10;Description automatically generated with medium confidence">
            <a:extLst>
              <a:ext uri="{FF2B5EF4-FFF2-40B4-BE49-F238E27FC236}">
                <a16:creationId xmlns:a16="http://schemas.microsoft.com/office/drawing/2014/main" id="{88A9A62D-AC6C-9BDE-9593-43F019E169A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842378" y="1052266"/>
            <a:ext cx="2322367" cy="581588"/>
          </a:xfrm>
          <a:prstGeom prst="rect">
            <a:avLst/>
          </a:prstGeom>
        </p:spPr>
      </p:pic>
      <p:pic>
        <p:nvPicPr>
          <p:cNvPr id="6" name="Graphic 5" descr="Bar chart with solid fill">
            <a:extLst>
              <a:ext uri="{FF2B5EF4-FFF2-40B4-BE49-F238E27FC236}">
                <a16:creationId xmlns:a16="http://schemas.microsoft.com/office/drawing/2014/main" id="{8DA0B64D-DAB1-FBA2-5F13-DEECE13F5A4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491" y="41458"/>
            <a:ext cx="514533" cy="514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770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Pract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 descr="Calligraphy Pen with solid fill">
            <a:extLst>
              <a:ext uri="{FF2B5EF4-FFF2-40B4-BE49-F238E27FC236}">
                <a16:creationId xmlns:a16="http://schemas.microsoft.com/office/drawing/2014/main" id="{C6054BFB-BE23-B60B-BBFA-D27683A60A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30.01.2023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61ABA0D5-870C-3F18-2957-EAF0C406BE4B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  <p:pic>
        <p:nvPicPr>
          <p:cNvPr id="2" name="Graphic 1" descr="Calligraphy Pen with solid fill">
            <a:extLst>
              <a:ext uri="{FF2B5EF4-FFF2-40B4-BE49-F238E27FC236}">
                <a16:creationId xmlns:a16="http://schemas.microsoft.com/office/drawing/2014/main" id="{7A9BDA8C-9939-B8DF-C596-C10E51DCD5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pic>
        <p:nvPicPr>
          <p:cNvPr id="6" name="Picture 5" descr="Shape&#10;&#10;Description automatically generated with medium confidence">
            <a:extLst>
              <a:ext uri="{FF2B5EF4-FFF2-40B4-BE49-F238E27FC236}">
                <a16:creationId xmlns:a16="http://schemas.microsoft.com/office/drawing/2014/main" id="{28FA07C1-3BB6-1D55-5FCD-10A078B8ACF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462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Practice +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 descr="Calligraphy Pen with solid fill">
            <a:extLst>
              <a:ext uri="{FF2B5EF4-FFF2-40B4-BE49-F238E27FC236}">
                <a16:creationId xmlns:a16="http://schemas.microsoft.com/office/drawing/2014/main" id="{C6054BFB-BE23-B60B-BBFA-D27683A60A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30.01.2023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61ABA0D5-870C-3F18-2957-EAF0C406BE4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3519950-5051-745B-268B-EB67DA461FC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8200" y="1477963"/>
            <a:ext cx="10515600" cy="465931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976470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Practice +title +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56CE6-37E2-4F00-B77B-A60B7945C08E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93C5F-A0EB-4E97-997E-CC03C570CABB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32892F-4217-C364-8035-CC5B4331CE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4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pl-PL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3519950-5051-745B-268B-EB67DA461FC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8200" y="1477963"/>
            <a:ext cx="10515600" cy="46593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pic>
        <p:nvPicPr>
          <p:cNvPr id="6" name="Graphic 5" descr="Calligraphy Pen with solid fill">
            <a:extLst>
              <a:ext uri="{FF2B5EF4-FFF2-40B4-BE49-F238E27FC236}">
                <a16:creationId xmlns:a16="http://schemas.microsoft.com/office/drawing/2014/main" id="{906EC5F5-D1FB-B13F-4176-1B9CF60A51F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pic>
        <p:nvPicPr>
          <p:cNvPr id="8" name="Picture 7" descr="Shape&#10;&#10;Description automatically generated with medium confidence">
            <a:extLst>
              <a:ext uri="{FF2B5EF4-FFF2-40B4-BE49-F238E27FC236}">
                <a16:creationId xmlns:a16="http://schemas.microsoft.com/office/drawing/2014/main" id="{B4FA3CEF-BA06-71A3-5D85-6AD89EBF2C5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903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E8BB3-8C05-45CD-B0ED-DFEB765575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BEDB10-36B2-4643-A359-9B35322AC5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5464F1-654A-4B49-8973-72AFE8253D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56CE6-37E2-4F00-B77B-A60B7945C08E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B9646F-AB67-4DA0-AD14-AD7623FE4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5BA7DB-5262-4188-847C-6A2858868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93C5F-A0EB-4E97-997E-CC03C570C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16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437B6A-EDE9-4A25-A102-5069CF8F5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69AF37-AF10-4D5A-8569-1C85EF517A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ABEF57-C9AB-4258-98B3-8927CD130F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AF289D-2A84-4602-8C63-FB4E531F3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56CE6-37E2-4F00-B77B-A60B7945C08E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CB05CB-A60F-49BC-93D6-8DC1E3DE5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CE16F1-4692-4317-AD8E-6F69AE4B8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93C5F-A0EB-4E97-997E-CC03C570C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68428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8475D-2A27-41C9-A992-E6C4A0233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515583-24C3-4B62-B654-7336597C0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56CE6-37E2-4F00-B77B-A60B7945C08E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6E857E-34EE-4B03-8E3F-20F629767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D21AA0-E7E4-42E5-8191-FB9130F24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93C5F-A0EB-4E97-997E-CC03C570C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043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8B4D28D-D38A-41DE-A7EA-56915AF83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56CE6-37E2-4F00-B77B-A60B7945C08E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3F2987-21B5-4CFD-BBE3-DA7261831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498525-7211-4C3B-92CD-221CFAB41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93C5F-A0EB-4E97-997E-CC03C570C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411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8865DD-AA11-4E0F-9B71-404873955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95300"/>
            <a:ext cx="10744200" cy="3429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pl-P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CA4B66-4D0A-4DDF-BA1F-E6925F90B9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1714500"/>
            <a:ext cx="10744200" cy="44196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40183C-C190-4A68-B695-B028B1E8EB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56CE6-37E2-4F00-B77B-A60B7945C08E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44A6D8-A177-4FBB-B55A-8F8C235E73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B60983-A20B-404C-A755-7D54E5DE82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493C5F-A0EB-4E97-997E-CC03C570C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415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77" r:id="rId4"/>
    <p:sldLayoutId id="2147483669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768">
          <p15:clr>
            <a:srgbClr val="F26B43"/>
          </p15:clr>
        </p15:guide>
        <p15:guide id="3" pos="3912">
          <p15:clr>
            <a:srgbClr val="F26B43"/>
          </p15:clr>
        </p15:guide>
        <p15:guide id="7" orient="horz" pos="528">
          <p15:clr>
            <a:srgbClr val="FDE53C"/>
          </p15:clr>
        </p15:guide>
        <p15:guide id="18" pos="4344">
          <p15:clr>
            <a:srgbClr val="F26B43"/>
          </p15:clr>
        </p15:guide>
        <p15:guide id="19" pos="4488">
          <p15:clr>
            <a:srgbClr val="F26B43"/>
          </p15:clr>
        </p15:guide>
        <p15:guide id="20" pos="3336">
          <p15:clr>
            <a:srgbClr val="F26B43"/>
          </p15:clr>
        </p15:guide>
        <p15:guide id="21" pos="3192">
          <p15:clr>
            <a:srgbClr val="F26B43"/>
          </p15:clr>
        </p15:guide>
        <p15:guide id="22" pos="4920">
          <p15:clr>
            <a:srgbClr val="F26B43"/>
          </p15:clr>
        </p15:guide>
        <p15:guide id="23" pos="5064">
          <p15:clr>
            <a:srgbClr val="F26B43"/>
          </p15:clr>
        </p15:guide>
        <p15:guide id="24" pos="5496">
          <p15:clr>
            <a:srgbClr val="F26B43"/>
          </p15:clr>
        </p15:guide>
        <p15:guide id="25" pos="5640">
          <p15:clr>
            <a:srgbClr val="F26B43"/>
          </p15:clr>
        </p15:guide>
        <p15:guide id="26" pos="6072">
          <p15:clr>
            <a:srgbClr val="F26B43"/>
          </p15:clr>
        </p15:guide>
        <p15:guide id="27" pos="6216">
          <p15:clr>
            <a:srgbClr val="F26B43"/>
          </p15:clr>
        </p15:guide>
        <p15:guide id="28" pos="6648">
          <p15:clr>
            <a:srgbClr val="F26B43"/>
          </p15:clr>
        </p15:guide>
        <p15:guide id="29" pos="6792">
          <p15:clr>
            <a:srgbClr val="F26B43"/>
          </p15:clr>
        </p15:guide>
        <p15:guide id="30" pos="7224">
          <p15:clr>
            <a:srgbClr val="F26B43"/>
          </p15:clr>
        </p15:guide>
        <p15:guide id="31" pos="7368">
          <p15:clr>
            <a:srgbClr val="F26B43"/>
          </p15:clr>
        </p15:guide>
        <p15:guide id="32" pos="2760">
          <p15:clr>
            <a:srgbClr val="F26B43"/>
          </p15:clr>
        </p15:guide>
        <p15:guide id="33" pos="2616">
          <p15:clr>
            <a:srgbClr val="F26B43"/>
          </p15:clr>
        </p15:guide>
        <p15:guide id="35" pos="2040">
          <p15:clr>
            <a:srgbClr val="F26B43"/>
          </p15:clr>
        </p15:guide>
        <p15:guide id="36" pos="2184">
          <p15:clr>
            <a:srgbClr val="F26B43"/>
          </p15:clr>
        </p15:guide>
        <p15:guide id="37" pos="1464">
          <p15:clr>
            <a:srgbClr val="F26B43"/>
          </p15:clr>
        </p15:guide>
        <p15:guide id="38" pos="1608">
          <p15:clr>
            <a:srgbClr val="F26B43"/>
          </p15:clr>
        </p15:guide>
        <p15:guide id="39" pos="888">
          <p15:clr>
            <a:srgbClr val="F26B43"/>
          </p15:clr>
        </p15:guide>
        <p15:guide id="40" pos="1032">
          <p15:clr>
            <a:srgbClr val="F26B43"/>
          </p15:clr>
        </p15:guide>
        <p15:guide id="41" pos="312">
          <p15:clr>
            <a:srgbClr val="F26B43"/>
          </p15:clr>
        </p15:guide>
        <p15:guide id="42" pos="456">
          <p15:clr>
            <a:srgbClr val="F26B43"/>
          </p15:clr>
        </p15:guide>
        <p15:guide id="44" orient="horz" pos="1080">
          <p15:clr>
            <a:srgbClr val="FDE53C"/>
          </p15:clr>
        </p15:guide>
        <p15:guide id="46" orient="horz" pos="1632">
          <p15:clr>
            <a:srgbClr val="F26B43"/>
          </p15:clr>
        </p15:guide>
        <p15:guide id="48" orient="horz" pos="2760">
          <p15:clr>
            <a:srgbClr val="F26B43"/>
          </p15:clr>
        </p15:guide>
        <p15:guide id="51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BE9D552E-1026-C92F-08DA-4F4465FAED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5765086"/>
              </p:ext>
            </p:extLst>
          </p:nvPr>
        </p:nvGraphicFramePr>
        <p:xfrm>
          <a:off x="7071360" y="66929"/>
          <a:ext cx="5120640" cy="68543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80160">
                  <a:extLst>
                    <a:ext uri="{9D8B030D-6E8A-4147-A177-3AD203B41FA5}">
                      <a16:colId xmlns:a16="http://schemas.microsoft.com/office/drawing/2014/main" val="1517423455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1257298698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2807871004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2349290304"/>
                    </a:ext>
                  </a:extLst>
                </a:gridCol>
              </a:tblGrid>
              <a:tr h="290194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1050" b="1" dirty="0"/>
                        <a:t>Date</a:t>
                      </a:r>
                      <a:endParaRPr lang="en-US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1050" b="1" dirty="0"/>
                        <a:t>2048 phone</a:t>
                      </a:r>
                      <a:endParaRPr lang="en-US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1050" b="1" dirty="0"/>
                        <a:t>2049 phone</a:t>
                      </a:r>
                      <a:endParaRPr lang="en-US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1050" b="1" dirty="0"/>
                        <a:t>2050 phone</a:t>
                      </a:r>
                      <a:endParaRPr lang="en-US" sz="105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602989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01.2048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3487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64410121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02.2048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5643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10650070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03.2048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6921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31932456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04.2048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5941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6492976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05.2048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5871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33255982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06.2048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4171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75808785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07.2048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4895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38093637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08.2048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4956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27532786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09.2048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4087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4425033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10.2048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3104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16263849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11.2048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3155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36993638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12.2048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3171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31658109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01.2049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1895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3429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26466036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02.2049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1956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4208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28038406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03.2049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1087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5300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24203921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04.2049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1104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8572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56611954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05.2049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1155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7725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28534103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06.2049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1171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6254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57296453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07.2049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1895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5236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79919731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08.2049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956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4161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40951783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09.2049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687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3982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43391870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10.2049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456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3921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61814483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11.2049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155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4101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54083727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12.2049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295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3721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76443891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01.2050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156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2321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5429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67260101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02.2050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87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1845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6208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77454591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03.2050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104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1805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5721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12277617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04.2050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155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2058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5736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68004896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05.2050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171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1814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4962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64022350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06.2050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95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1538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4074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5773720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07.2050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56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1788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4236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02253880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08.2050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87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1614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4161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72198847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09.2050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04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1411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3982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93494153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10.2050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55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1460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3921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78133587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11.2050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71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1315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4101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19770479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12.2050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72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1395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3721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297746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23939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F771E786-25B0-FF0F-BFA2-790C19F198D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94144210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6028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07C50926-2BF7-78C7-9B9D-1E319AEE2FE1}"/>
              </a:ext>
            </a:extLst>
          </p:cNvPr>
          <p:cNvSpPr txBox="1"/>
          <p:nvPr/>
        </p:nvSpPr>
        <p:spPr>
          <a:xfrm>
            <a:off x="-1829" y="-1436867"/>
            <a:ext cx="3732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Change chart to Stacked Area Chart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F8753D5-667D-6F19-A93B-00695B916104}"/>
              </a:ext>
            </a:extLst>
          </p:cNvPr>
          <p:cNvSpPr txBox="1"/>
          <p:nvPr/>
        </p:nvSpPr>
        <p:spPr>
          <a:xfrm>
            <a:off x="-1830" y="-1106147"/>
            <a:ext cx="33536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 </a:t>
            </a:r>
            <a:r>
              <a:rPr lang="pl-PL" dirty="0">
                <a:solidFill>
                  <a:prstClr val="black"/>
                </a:solidFill>
                <a:latin typeface="Calibri" panose="020F0502020204030204"/>
              </a:rPr>
              <a:t>Bring back data for 2050 phone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9B95FF-ADA6-6F7E-69C8-C8C828E7AAD7}"/>
              </a:ext>
            </a:extLst>
          </p:cNvPr>
          <p:cNvSpPr txBox="1"/>
          <p:nvPr/>
        </p:nvSpPr>
        <p:spPr>
          <a:xfrm>
            <a:off x="-1831" y="-775427"/>
            <a:ext cx="40469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3.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Display „thousands” units on the Y axis</a:t>
            </a: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77006A59-632C-5435-BD4D-A065F3E7F7B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02892820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D6F6FF5A-E6C3-4CAD-114D-1424B99F9F00}"/>
              </a:ext>
            </a:extLst>
          </p:cNvPr>
          <p:cNvSpPr txBox="1"/>
          <p:nvPr/>
        </p:nvSpPr>
        <p:spPr>
          <a:xfrm>
            <a:off x="-1831" y="-406095"/>
            <a:ext cx="37083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Change gridlines to horizontal ones</a:t>
            </a: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40206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89653A95-A169-F258-7A36-BA74CA843C1D}"/>
              </a:ext>
            </a:extLst>
          </p:cNvPr>
          <p:cNvSpPr/>
          <p:nvPr/>
        </p:nvSpPr>
        <p:spPr>
          <a:xfrm>
            <a:off x="0" y="0"/>
            <a:ext cx="5842001" cy="107227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4000" b="1" dirty="0"/>
              <a:t>Area Chart</a:t>
            </a:r>
            <a:endParaRPr lang="en-US" sz="4000" b="1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37D189C-CA88-42A3-63C1-4AE5A3769134}"/>
              </a:ext>
            </a:extLst>
          </p:cNvPr>
          <p:cNvSpPr/>
          <p:nvPr/>
        </p:nvSpPr>
        <p:spPr>
          <a:xfrm>
            <a:off x="5842000" y="0"/>
            <a:ext cx="6349999" cy="10722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4000" b="1" dirty="0"/>
              <a:t>Stacked Area Chart</a:t>
            </a:r>
            <a:endParaRPr lang="en-US" sz="4000" b="1" dirty="0"/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77006A59-632C-5435-BD4D-A065F3E7F7B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20478700"/>
              </p:ext>
            </p:extLst>
          </p:nvPr>
        </p:nvGraphicFramePr>
        <p:xfrm>
          <a:off x="599443" y="1543665"/>
          <a:ext cx="4490718" cy="4561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7D56DB63-B6E6-2C21-61ED-C5375CDF8F3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10299668"/>
              </p:ext>
            </p:extLst>
          </p:nvPr>
        </p:nvGraphicFramePr>
        <p:xfrm>
          <a:off x="6828541" y="1637088"/>
          <a:ext cx="4764016" cy="44746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18280230"/>
      </p:ext>
    </p:extLst>
  </p:cSld>
  <p:clrMapOvr>
    <a:masterClrMapping/>
  </p:clrMapOvr>
</p:sld>
</file>

<file path=ppt/theme/theme1.xml><?xml version="1.0" encoding="utf-8"?>
<a:theme xmlns:a="http://schemas.openxmlformats.org/drawingml/2006/main" name="Good Looking 1 (Calibri)">
  <a:themeElements>
    <a:clrScheme name="Custom 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B4479"/>
      </a:accent1>
      <a:accent2>
        <a:srgbClr val="00A7E1"/>
      </a:accent2>
      <a:accent3>
        <a:srgbClr val="A6E3FF"/>
      </a:accent3>
      <a:accent4>
        <a:srgbClr val="EBE9E9"/>
      </a:accent4>
      <a:accent5>
        <a:srgbClr val="5B9BD5"/>
      </a:accent5>
      <a:accent6>
        <a:srgbClr val="1E292E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ood Looking 1 (Calibri)" id="{A9E9DCCB-4119-413F-996E-48AC56912348}" vid="{3FA98DF7-B10B-4F1E-B230-31B930F0C45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Good Looking 1 (Calibri)</Template>
  <TotalTime>61</TotalTime>
  <Words>212</Words>
  <Application>Microsoft Office PowerPoint</Application>
  <PresentationFormat>Widescreen</PresentationFormat>
  <Paragraphs>171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Good Looking 1 (Calibri)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P</dc:creator>
  <cp:lastModifiedBy>Andrew P</cp:lastModifiedBy>
  <cp:revision>8</cp:revision>
  <dcterms:created xsi:type="dcterms:W3CDTF">2022-10-12T06:48:21Z</dcterms:created>
  <dcterms:modified xsi:type="dcterms:W3CDTF">2023-01-30T12:24:16Z</dcterms:modified>
</cp:coreProperties>
</file>